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3FF16B-51E9-41E5-96AD-9F59EA6C4D2A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B221E339-C62D-4BA4-AA49-A8E6F8E1BC55}">
      <dgm:prSet phldrT="[Text]"/>
      <dgm:spPr/>
      <dgm:t>
        <a:bodyPr/>
        <a:lstStyle/>
        <a:p>
          <a:r>
            <a:rPr lang="en-US" dirty="0" smtClean="0"/>
            <a:t>1. SUBJECT PRONOUNS</a:t>
          </a:r>
          <a:endParaRPr lang="en-US" dirty="0"/>
        </a:p>
      </dgm:t>
    </dgm:pt>
    <dgm:pt modelId="{AD0B7842-B856-4377-94A6-08B959D7E2D9}" type="parTrans" cxnId="{E94203D9-F6A4-4E5C-98F6-586DB34A127B}">
      <dgm:prSet/>
      <dgm:spPr/>
      <dgm:t>
        <a:bodyPr/>
        <a:lstStyle/>
        <a:p>
          <a:endParaRPr lang="en-US"/>
        </a:p>
      </dgm:t>
    </dgm:pt>
    <dgm:pt modelId="{FF7702B7-1ED6-42B1-9920-1B03DEF3D13C}" type="sibTrans" cxnId="{E94203D9-F6A4-4E5C-98F6-586DB34A127B}">
      <dgm:prSet/>
      <dgm:spPr/>
      <dgm:t>
        <a:bodyPr/>
        <a:lstStyle/>
        <a:p>
          <a:endParaRPr lang="en-US"/>
        </a:p>
      </dgm:t>
    </dgm:pt>
    <dgm:pt modelId="{04748724-A232-44B4-A7E4-5275EF4AE73C}">
      <dgm:prSet phldrT="[Text]"/>
      <dgm:spPr/>
      <dgm:t>
        <a:bodyPr/>
        <a:lstStyle/>
        <a:p>
          <a:r>
            <a:rPr lang="en-US" dirty="0" smtClean="0"/>
            <a:t>2. OBJECT PRONOUNS</a:t>
          </a:r>
          <a:endParaRPr lang="en-US" dirty="0"/>
        </a:p>
      </dgm:t>
    </dgm:pt>
    <dgm:pt modelId="{3AF19E0F-8887-430E-A442-730DA05A21D1}" type="parTrans" cxnId="{B31B0784-C441-4111-A5F2-579E36179F28}">
      <dgm:prSet/>
      <dgm:spPr/>
      <dgm:t>
        <a:bodyPr/>
        <a:lstStyle/>
        <a:p>
          <a:endParaRPr lang="en-US"/>
        </a:p>
      </dgm:t>
    </dgm:pt>
    <dgm:pt modelId="{2445D417-D4B7-4841-B937-E44B366BA007}" type="sibTrans" cxnId="{B31B0784-C441-4111-A5F2-579E36179F28}">
      <dgm:prSet/>
      <dgm:spPr/>
      <dgm:t>
        <a:bodyPr/>
        <a:lstStyle/>
        <a:p>
          <a:endParaRPr lang="en-US"/>
        </a:p>
      </dgm:t>
    </dgm:pt>
    <dgm:pt modelId="{5B9579F9-EFCC-4FD4-B80B-CF3174E754DF}">
      <dgm:prSet phldrT="[Text]"/>
      <dgm:spPr/>
      <dgm:t>
        <a:bodyPr/>
        <a:lstStyle/>
        <a:p>
          <a:r>
            <a:rPr lang="en-US" dirty="0" smtClean="0"/>
            <a:t>3. POSSESSIVE ADJECTIVES</a:t>
          </a:r>
          <a:endParaRPr lang="en-US" dirty="0"/>
        </a:p>
      </dgm:t>
    </dgm:pt>
    <dgm:pt modelId="{436D26F2-97DE-43EE-B817-3CFDF23C136B}" type="parTrans" cxnId="{6ACBFCAA-A0DB-4425-95F1-6EF072C9CA44}">
      <dgm:prSet/>
      <dgm:spPr/>
      <dgm:t>
        <a:bodyPr/>
        <a:lstStyle/>
        <a:p>
          <a:endParaRPr lang="en-US"/>
        </a:p>
      </dgm:t>
    </dgm:pt>
    <dgm:pt modelId="{28FB25BF-E44C-4E1C-8B17-85557E750229}" type="sibTrans" cxnId="{6ACBFCAA-A0DB-4425-95F1-6EF072C9CA44}">
      <dgm:prSet/>
      <dgm:spPr/>
      <dgm:t>
        <a:bodyPr/>
        <a:lstStyle/>
        <a:p>
          <a:endParaRPr lang="en-US"/>
        </a:p>
      </dgm:t>
    </dgm:pt>
    <dgm:pt modelId="{A31F2F77-B1FC-43E2-9FB7-14763594467E}">
      <dgm:prSet phldrT="[Text]"/>
      <dgm:spPr/>
      <dgm:t>
        <a:bodyPr/>
        <a:lstStyle/>
        <a:p>
          <a:r>
            <a:rPr lang="en-US" dirty="0" smtClean="0"/>
            <a:t>4. POSSESSIVE PRONOUNS</a:t>
          </a:r>
          <a:endParaRPr lang="en-US" dirty="0"/>
        </a:p>
      </dgm:t>
    </dgm:pt>
    <dgm:pt modelId="{182E4787-405F-4DBD-BD81-7CF24FA73FCC}" type="parTrans" cxnId="{B85E25C7-7962-4E97-A7B1-90F31EF0DDF0}">
      <dgm:prSet/>
      <dgm:spPr/>
      <dgm:t>
        <a:bodyPr/>
        <a:lstStyle/>
        <a:p>
          <a:endParaRPr lang="en-US"/>
        </a:p>
      </dgm:t>
    </dgm:pt>
    <dgm:pt modelId="{C802DF5B-8EE3-42C9-8CE7-72DD498EEC53}" type="sibTrans" cxnId="{B85E25C7-7962-4E97-A7B1-90F31EF0DDF0}">
      <dgm:prSet/>
      <dgm:spPr/>
      <dgm:t>
        <a:bodyPr/>
        <a:lstStyle/>
        <a:p>
          <a:endParaRPr lang="en-US"/>
        </a:p>
      </dgm:t>
    </dgm:pt>
    <dgm:pt modelId="{24C775BE-983B-4881-8E36-0606442E3CE6}">
      <dgm:prSet phldrT="[Text]"/>
      <dgm:spPr/>
      <dgm:t>
        <a:bodyPr/>
        <a:lstStyle/>
        <a:p>
          <a:r>
            <a:rPr lang="en-US" dirty="0" smtClean="0"/>
            <a:t>5. REFLEXIVE PRONOUNS</a:t>
          </a:r>
          <a:endParaRPr lang="en-US" dirty="0"/>
        </a:p>
      </dgm:t>
    </dgm:pt>
    <dgm:pt modelId="{A2507695-F981-4BB0-9365-E7D412663FF2}" type="parTrans" cxnId="{CC561D54-CF97-4458-9966-8D535C3BD450}">
      <dgm:prSet/>
      <dgm:spPr/>
      <dgm:t>
        <a:bodyPr/>
        <a:lstStyle/>
        <a:p>
          <a:endParaRPr lang="en-US"/>
        </a:p>
      </dgm:t>
    </dgm:pt>
    <dgm:pt modelId="{DF04E7C7-F266-4FAD-8381-10ABBCF222A3}" type="sibTrans" cxnId="{CC561D54-CF97-4458-9966-8D535C3BD450}">
      <dgm:prSet/>
      <dgm:spPr/>
      <dgm:t>
        <a:bodyPr/>
        <a:lstStyle/>
        <a:p>
          <a:endParaRPr lang="en-US"/>
        </a:p>
      </dgm:t>
    </dgm:pt>
    <dgm:pt modelId="{A4491462-6CFA-478B-99E9-560C6743815D}" type="pres">
      <dgm:prSet presAssocID="{673FF16B-51E9-41E5-96AD-9F59EA6C4D2A}" presName="compositeShape" presStyleCnt="0">
        <dgm:presLayoutVars>
          <dgm:chMax val="7"/>
          <dgm:dir/>
          <dgm:resizeHandles val="exact"/>
        </dgm:presLayoutVars>
      </dgm:prSet>
      <dgm:spPr/>
    </dgm:pt>
    <dgm:pt modelId="{0770ABF5-58FD-4A3D-ADC5-A97214F0FC7B}" type="pres">
      <dgm:prSet presAssocID="{673FF16B-51E9-41E5-96AD-9F59EA6C4D2A}" presName="wedge1" presStyleLbl="node1" presStyleIdx="0" presStyleCnt="5" custScaleX="105613" custScaleY="101663" custLinFactNeighborX="-5359" custLinFactNeighborY="7781"/>
      <dgm:spPr/>
      <dgm:t>
        <a:bodyPr/>
        <a:lstStyle/>
        <a:p>
          <a:endParaRPr lang="en-US"/>
        </a:p>
      </dgm:t>
    </dgm:pt>
    <dgm:pt modelId="{54BCB4E6-AF1F-4041-9E3F-19CB9495C50E}" type="pres">
      <dgm:prSet presAssocID="{673FF16B-51E9-41E5-96AD-9F59EA6C4D2A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322DF0-4275-4F45-876A-5577D2170B12}" type="pres">
      <dgm:prSet presAssocID="{673FF16B-51E9-41E5-96AD-9F59EA6C4D2A}" presName="wedge2" presStyleLbl="node1" presStyleIdx="1" presStyleCnt="5"/>
      <dgm:spPr/>
      <dgm:t>
        <a:bodyPr/>
        <a:lstStyle/>
        <a:p>
          <a:endParaRPr lang="en-US"/>
        </a:p>
      </dgm:t>
    </dgm:pt>
    <dgm:pt modelId="{BF52836A-C413-4ED7-B9EF-96D13F44052F}" type="pres">
      <dgm:prSet presAssocID="{673FF16B-51E9-41E5-96AD-9F59EA6C4D2A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39DD5-F99B-4007-B255-EF57CCCC03FF}" type="pres">
      <dgm:prSet presAssocID="{673FF16B-51E9-41E5-96AD-9F59EA6C4D2A}" presName="wedge3" presStyleLbl="node1" presStyleIdx="2" presStyleCnt="5"/>
      <dgm:spPr/>
      <dgm:t>
        <a:bodyPr/>
        <a:lstStyle/>
        <a:p>
          <a:endParaRPr lang="en-US"/>
        </a:p>
      </dgm:t>
    </dgm:pt>
    <dgm:pt modelId="{FA897C8B-9904-459C-9FD7-918E7DE4DF7C}" type="pres">
      <dgm:prSet presAssocID="{673FF16B-51E9-41E5-96AD-9F59EA6C4D2A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E26F11-96E7-4159-8513-AADA22C45ADC}" type="pres">
      <dgm:prSet presAssocID="{673FF16B-51E9-41E5-96AD-9F59EA6C4D2A}" presName="wedge4" presStyleLbl="node1" presStyleIdx="3" presStyleCnt="5"/>
      <dgm:spPr/>
      <dgm:t>
        <a:bodyPr/>
        <a:lstStyle/>
        <a:p>
          <a:endParaRPr lang="en-US"/>
        </a:p>
      </dgm:t>
    </dgm:pt>
    <dgm:pt modelId="{1A9D66AD-A4B4-4C8F-A34A-D619F0060D16}" type="pres">
      <dgm:prSet presAssocID="{673FF16B-51E9-41E5-96AD-9F59EA6C4D2A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FC66EF-FED5-4B3D-A9D3-74D865FF2404}" type="pres">
      <dgm:prSet presAssocID="{673FF16B-51E9-41E5-96AD-9F59EA6C4D2A}" presName="wedge5" presStyleLbl="node1" presStyleIdx="4" presStyleCnt="5" custLinFactNeighborX="-1004" custLinFactNeighborY="1418"/>
      <dgm:spPr/>
      <dgm:t>
        <a:bodyPr/>
        <a:lstStyle/>
        <a:p>
          <a:endParaRPr lang="en-US"/>
        </a:p>
      </dgm:t>
    </dgm:pt>
    <dgm:pt modelId="{E73E976E-457A-4A3C-B3EA-ACD477487FF8}" type="pres">
      <dgm:prSet presAssocID="{673FF16B-51E9-41E5-96AD-9F59EA6C4D2A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89FBD-C6B0-4727-952A-E2B6ECE3F20F}" type="presOf" srcId="{673FF16B-51E9-41E5-96AD-9F59EA6C4D2A}" destId="{A4491462-6CFA-478B-99E9-560C6743815D}" srcOrd="0" destOrd="0" presId="urn:microsoft.com/office/officeart/2005/8/layout/chart3"/>
    <dgm:cxn modelId="{DC24780F-11D7-4588-819E-48FA62FEB466}" type="presOf" srcId="{5B9579F9-EFCC-4FD4-B80B-CF3174E754DF}" destId="{99239DD5-F99B-4007-B255-EF57CCCC03FF}" srcOrd="0" destOrd="0" presId="urn:microsoft.com/office/officeart/2005/8/layout/chart3"/>
    <dgm:cxn modelId="{914E9E38-C52B-465A-BD42-E2A60CB827F3}" type="presOf" srcId="{24C775BE-983B-4881-8E36-0606442E3CE6}" destId="{ECFC66EF-FED5-4B3D-A9D3-74D865FF2404}" srcOrd="0" destOrd="0" presId="urn:microsoft.com/office/officeart/2005/8/layout/chart3"/>
    <dgm:cxn modelId="{6ACBFCAA-A0DB-4425-95F1-6EF072C9CA44}" srcId="{673FF16B-51E9-41E5-96AD-9F59EA6C4D2A}" destId="{5B9579F9-EFCC-4FD4-B80B-CF3174E754DF}" srcOrd="2" destOrd="0" parTransId="{436D26F2-97DE-43EE-B817-3CFDF23C136B}" sibTransId="{28FB25BF-E44C-4E1C-8B17-85557E750229}"/>
    <dgm:cxn modelId="{B85E25C7-7962-4E97-A7B1-90F31EF0DDF0}" srcId="{673FF16B-51E9-41E5-96AD-9F59EA6C4D2A}" destId="{A31F2F77-B1FC-43E2-9FB7-14763594467E}" srcOrd="3" destOrd="0" parTransId="{182E4787-405F-4DBD-BD81-7CF24FA73FCC}" sibTransId="{C802DF5B-8EE3-42C9-8CE7-72DD498EEC53}"/>
    <dgm:cxn modelId="{393F0338-51BC-417E-94F1-D74CE07AA764}" type="presOf" srcId="{24C775BE-983B-4881-8E36-0606442E3CE6}" destId="{E73E976E-457A-4A3C-B3EA-ACD477487FF8}" srcOrd="1" destOrd="0" presId="urn:microsoft.com/office/officeart/2005/8/layout/chart3"/>
    <dgm:cxn modelId="{24D88A16-3880-4971-93F6-4C298E3D5860}" type="presOf" srcId="{A31F2F77-B1FC-43E2-9FB7-14763594467E}" destId="{80E26F11-96E7-4159-8513-AADA22C45ADC}" srcOrd="0" destOrd="0" presId="urn:microsoft.com/office/officeart/2005/8/layout/chart3"/>
    <dgm:cxn modelId="{323CD4B0-A855-41C0-BD39-954912C6AD05}" type="presOf" srcId="{B221E339-C62D-4BA4-AA49-A8E6F8E1BC55}" destId="{0770ABF5-58FD-4A3D-ADC5-A97214F0FC7B}" srcOrd="0" destOrd="0" presId="urn:microsoft.com/office/officeart/2005/8/layout/chart3"/>
    <dgm:cxn modelId="{3E2EF9E8-EAE6-46E1-BA0B-BBCFADC5A8F6}" type="presOf" srcId="{B221E339-C62D-4BA4-AA49-A8E6F8E1BC55}" destId="{54BCB4E6-AF1F-4041-9E3F-19CB9495C50E}" srcOrd="1" destOrd="0" presId="urn:microsoft.com/office/officeart/2005/8/layout/chart3"/>
    <dgm:cxn modelId="{D93FC867-13F6-4F96-9E97-46737ED68C29}" type="presOf" srcId="{04748724-A232-44B4-A7E4-5275EF4AE73C}" destId="{31322DF0-4275-4F45-876A-5577D2170B12}" srcOrd="0" destOrd="0" presId="urn:microsoft.com/office/officeart/2005/8/layout/chart3"/>
    <dgm:cxn modelId="{FF76AC84-B081-4B0A-B849-D2F18E887691}" type="presOf" srcId="{04748724-A232-44B4-A7E4-5275EF4AE73C}" destId="{BF52836A-C413-4ED7-B9EF-96D13F44052F}" srcOrd="1" destOrd="0" presId="urn:microsoft.com/office/officeart/2005/8/layout/chart3"/>
    <dgm:cxn modelId="{CC561D54-CF97-4458-9966-8D535C3BD450}" srcId="{673FF16B-51E9-41E5-96AD-9F59EA6C4D2A}" destId="{24C775BE-983B-4881-8E36-0606442E3CE6}" srcOrd="4" destOrd="0" parTransId="{A2507695-F981-4BB0-9365-E7D412663FF2}" sibTransId="{DF04E7C7-F266-4FAD-8381-10ABBCF222A3}"/>
    <dgm:cxn modelId="{0B44F750-DC01-45AF-B068-B7E5B8DEEAA7}" type="presOf" srcId="{5B9579F9-EFCC-4FD4-B80B-CF3174E754DF}" destId="{FA897C8B-9904-459C-9FD7-918E7DE4DF7C}" srcOrd="1" destOrd="0" presId="urn:microsoft.com/office/officeart/2005/8/layout/chart3"/>
    <dgm:cxn modelId="{E94203D9-F6A4-4E5C-98F6-586DB34A127B}" srcId="{673FF16B-51E9-41E5-96AD-9F59EA6C4D2A}" destId="{B221E339-C62D-4BA4-AA49-A8E6F8E1BC55}" srcOrd="0" destOrd="0" parTransId="{AD0B7842-B856-4377-94A6-08B959D7E2D9}" sibTransId="{FF7702B7-1ED6-42B1-9920-1B03DEF3D13C}"/>
    <dgm:cxn modelId="{B31B0784-C441-4111-A5F2-579E36179F28}" srcId="{673FF16B-51E9-41E5-96AD-9F59EA6C4D2A}" destId="{04748724-A232-44B4-A7E4-5275EF4AE73C}" srcOrd="1" destOrd="0" parTransId="{3AF19E0F-8887-430E-A442-730DA05A21D1}" sibTransId="{2445D417-D4B7-4841-B937-E44B366BA007}"/>
    <dgm:cxn modelId="{512F03CE-0574-405F-96DA-D7F75993F7FB}" type="presOf" srcId="{A31F2F77-B1FC-43E2-9FB7-14763594467E}" destId="{1A9D66AD-A4B4-4C8F-A34A-D619F0060D16}" srcOrd="1" destOrd="0" presId="urn:microsoft.com/office/officeart/2005/8/layout/chart3"/>
    <dgm:cxn modelId="{58BA806D-F57F-45F2-9A3E-41022494BA38}" type="presParOf" srcId="{A4491462-6CFA-478B-99E9-560C6743815D}" destId="{0770ABF5-58FD-4A3D-ADC5-A97214F0FC7B}" srcOrd="0" destOrd="0" presId="urn:microsoft.com/office/officeart/2005/8/layout/chart3"/>
    <dgm:cxn modelId="{A587AA3C-4307-4232-A04D-A738752666AB}" type="presParOf" srcId="{A4491462-6CFA-478B-99E9-560C6743815D}" destId="{54BCB4E6-AF1F-4041-9E3F-19CB9495C50E}" srcOrd="1" destOrd="0" presId="urn:microsoft.com/office/officeart/2005/8/layout/chart3"/>
    <dgm:cxn modelId="{2E2E8038-CF3E-4065-B3F2-84926565FE6A}" type="presParOf" srcId="{A4491462-6CFA-478B-99E9-560C6743815D}" destId="{31322DF0-4275-4F45-876A-5577D2170B12}" srcOrd="2" destOrd="0" presId="urn:microsoft.com/office/officeart/2005/8/layout/chart3"/>
    <dgm:cxn modelId="{90B7E6D0-0AD5-4E7E-AC25-A1CEC570748E}" type="presParOf" srcId="{A4491462-6CFA-478B-99E9-560C6743815D}" destId="{BF52836A-C413-4ED7-B9EF-96D13F44052F}" srcOrd="3" destOrd="0" presId="urn:microsoft.com/office/officeart/2005/8/layout/chart3"/>
    <dgm:cxn modelId="{BB94039C-9303-46F6-AB11-90EFF9C6B911}" type="presParOf" srcId="{A4491462-6CFA-478B-99E9-560C6743815D}" destId="{99239DD5-F99B-4007-B255-EF57CCCC03FF}" srcOrd="4" destOrd="0" presId="urn:microsoft.com/office/officeart/2005/8/layout/chart3"/>
    <dgm:cxn modelId="{684FBC5B-7408-4597-A8B4-D38F93EF2B49}" type="presParOf" srcId="{A4491462-6CFA-478B-99E9-560C6743815D}" destId="{FA897C8B-9904-459C-9FD7-918E7DE4DF7C}" srcOrd="5" destOrd="0" presId="urn:microsoft.com/office/officeart/2005/8/layout/chart3"/>
    <dgm:cxn modelId="{B863B6AE-86E0-4ABC-AD25-6650D6388B6F}" type="presParOf" srcId="{A4491462-6CFA-478B-99E9-560C6743815D}" destId="{80E26F11-96E7-4159-8513-AADA22C45ADC}" srcOrd="6" destOrd="0" presId="urn:microsoft.com/office/officeart/2005/8/layout/chart3"/>
    <dgm:cxn modelId="{61640B08-6FC8-454E-BD8F-64F568262FD3}" type="presParOf" srcId="{A4491462-6CFA-478B-99E9-560C6743815D}" destId="{1A9D66AD-A4B4-4C8F-A34A-D619F0060D16}" srcOrd="7" destOrd="0" presId="urn:microsoft.com/office/officeart/2005/8/layout/chart3"/>
    <dgm:cxn modelId="{068F1299-5116-49FA-BAB8-9347B0EFC537}" type="presParOf" srcId="{A4491462-6CFA-478B-99E9-560C6743815D}" destId="{ECFC66EF-FED5-4B3D-A9D3-74D865FF2404}" srcOrd="8" destOrd="0" presId="urn:microsoft.com/office/officeart/2005/8/layout/chart3"/>
    <dgm:cxn modelId="{F54788A4-B81E-49C9-9370-EA0ED0E6BFD3}" type="presParOf" srcId="{A4491462-6CFA-478B-99E9-560C6743815D}" destId="{E73E976E-457A-4A3C-B3EA-ACD477487FF8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0ABF5-58FD-4A3D-ADC5-A97214F0FC7B}">
      <dsp:nvSpPr>
        <dsp:cNvPr id="0" name=""/>
        <dsp:cNvSpPr/>
      </dsp:nvSpPr>
      <dsp:spPr>
        <a:xfrm>
          <a:off x="2754076" y="813950"/>
          <a:ext cx="5937403" cy="5715340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1. SUBJECT PRONOUNS</a:t>
          </a:r>
          <a:endParaRPr lang="en-US" sz="2600" kern="1200" dirty="0"/>
        </a:p>
      </dsp:txBody>
      <dsp:txXfrm>
        <a:off x="5797703" y="1667849"/>
        <a:ext cx="2014476" cy="1326775"/>
      </dsp:txXfrm>
    </dsp:sp>
    <dsp:sp modelId="{31322DF0-4275-4F45-876A-5577D2170B12}">
      <dsp:nvSpPr>
        <dsp:cNvPr id="0" name=""/>
        <dsp:cNvSpPr/>
      </dsp:nvSpPr>
      <dsp:spPr>
        <a:xfrm>
          <a:off x="3016364" y="694313"/>
          <a:ext cx="5621849" cy="5621849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2. OBJECT PRONOUNS</a:t>
          </a:r>
          <a:endParaRPr lang="en-US" sz="2600" kern="1200" dirty="0"/>
        </a:p>
      </dsp:txBody>
      <dsp:txXfrm>
        <a:off x="6690644" y="3237531"/>
        <a:ext cx="1673169" cy="1412155"/>
      </dsp:txXfrm>
    </dsp:sp>
    <dsp:sp modelId="{99239DD5-F99B-4007-B255-EF57CCCC03FF}">
      <dsp:nvSpPr>
        <dsp:cNvPr id="0" name=""/>
        <dsp:cNvSpPr/>
      </dsp:nvSpPr>
      <dsp:spPr>
        <a:xfrm>
          <a:off x="3016364" y="694313"/>
          <a:ext cx="5621849" cy="5621849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3. POSSESSIVE ADJECTIVES</a:t>
          </a:r>
          <a:endParaRPr lang="en-US" sz="2600" kern="1200" dirty="0"/>
        </a:p>
      </dsp:txBody>
      <dsp:txXfrm>
        <a:off x="4823387" y="4910700"/>
        <a:ext cx="2007803" cy="1204682"/>
      </dsp:txXfrm>
    </dsp:sp>
    <dsp:sp modelId="{80E26F11-96E7-4159-8513-AADA22C45ADC}">
      <dsp:nvSpPr>
        <dsp:cNvPr id="0" name=""/>
        <dsp:cNvSpPr/>
      </dsp:nvSpPr>
      <dsp:spPr>
        <a:xfrm>
          <a:off x="3016364" y="694313"/>
          <a:ext cx="5621849" cy="5621849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4. POSSESSIVE PRONOUNS</a:t>
          </a:r>
          <a:endParaRPr lang="en-US" sz="2600" kern="1200" dirty="0"/>
        </a:p>
      </dsp:txBody>
      <dsp:txXfrm>
        <a:off x="3284071" y="3237531"/>
        <a:ext cx="1673169" cy="1412155"/>
      </dsp:txXfrm>
    </dsp:sp>
    <dsp:sp modelId="{ECFC66EF-FED5-4B3D-A9D3-74D865FF2404}">
      <dsp:nvSpPr>
        <dsp:cNvPr id="0" name=""/>
        <dsp:cNvSpPr/>
      </dsp:nvSpPr>
      <dsp:spPr>
        <a:xfrm>
          <a:off x="2959920" y="774031"/>
          <a:ext cx="5621849" cy="5621849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5. REFLEXIVE PRONOUNS</a:t>
          </a:r>
          <a:endParaRPr lang="en-US" sz="2600" kern="1200" dirty="0"/>
        </a:p>
      </dsp:txBody>
      <dsp:txXfrm>
        <a:off x="3779773" y="1630694"/>
        <a:ext cx="1907413" cy="1305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0645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1-09-25T07:05:41.85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94 0,'42'0'15,"0"0"1,1 43-1,-1-43 1,43 0 0,-1 0-1,43 42-15,-42-42 16,42 0-16,0 0 16,0 0-16,0 0 15,-42 0-15,42 0 16,-44 0-16,2 0 15,0 0-15,-1 0 16,1 0-16,0 0 16,-1 0-16,1 42 15,42-42-15,0 0 16,-42 0-16,-43 0 16,43 43-16,-1-43 15,1 42-15,0-42 16,-1 0-16,-41 0 15,41 0-15,1 0 16,42 0-16,-42 0 16,-43 0-16,0 0 15,43 0-15,0 0 16,-1 0-16,-41 0 16,-1 0-16,43 42 15,-43-42-15,43 0 16,-2 0-1,-40 0-15,41 0 16,-41 0-16,-1 0 16,43 0-16,-43 0 15,0 0 1,1 0-16,-1 0 16,0 0-1,1 0 1,-1 0-1,0 0 1,1 0 0,-1 0-16,0 0 15,1 0 1,-1 0 0,0 0-1,1 0 16,-1 0 32,0 0-32,1 0 16,-1 0-31,0 0-1,1 0 1,-1 0 31,0 0-47,-42 43 125,0-1-94,-42-42-31,-43 0 16,43 42-16,-85-42 15,0 0-15,-42 43 16,-43-43-16,-42 0 16,42 0-16,-41 0 15,84 0-15,-43 0 16,43 0-16,-43 0 15,43 0-15,0 0 16,-1 0-16,43 0 16,-42 0-16,84 0 15,-42 0-15,0 0 16,43 0-16,-1 0 16,0 0-16,1 0 15,41 0-15,1 0 16,1 0-16,-44 0 15,43 0 1,-43 0 0,43 0-1,-43 0 1,43 0 0,-43 0-1,43 0 1,-1 0-1,1 0 1,0 0 0,-1 0-1,1 0 17,42 42-17,-42-42 1,-1 0-1,1 0 1,0 0 0,-1 42-1,1-42 1,0 0-16,-1 0 16,43 43 140,43-43-109,-1 0-47,0 0 15,1 0-15,-1-43 16,85 43-16,0 0 16,0 0-16,-42 0 15,42 0-15,-43 0 16,1-42-16,0 42 15,-44 0-15,86-42 16,-42-1-16,-1 43 16,1 0-16,0 0 15,-1 0-15,43-42 16,-42 42-16,-43 0 16,43-42-16,0 42 15,-1 0-15,1 0 16,-43 0-16,1 0 15,84 0-15,-85 0 16,43 0 0,-1 0-16,1 0 15,42 0-15,-42 0 16,-1 0-16,43 0 16,-84 0-16,41 0 15,-41 0-15,41 0 16,-41 0-1,41 0-15,1 0 16,-44 0-16,2-43 16,84 43-16,-85 0 15,0 0-15,1 0 16,41 0-16,-41 0 16,-1 0-16,0 0 15,1 0-15,-1 0 16,0 0-16,43 0 15,-43 0 1,1 0 0,-1 0-1,0 0-15,1 0 32,-1 0-1,0 0-16,1 0 1,-43-42 0,42 42-1,0 0 95,-84 0 93,-43 0-188,43 0 1,0 0-16,-43 0 16,0 0-16,-84 0 15,84 0-15,-42 0 16,43-42-16,-1 42 16,0 0-16,1 0 15,0 0-15,-43-43 16,42 43-16,1 0 15,-1 0-15,0 0 16,43 0-16,-85 0 16,85 0-16,-43 0 15,43 0-15,-43 0 16,-42 0-16,42 0 16,-42 0-16,43 0 15,41 0-15,-41 0 16,-1 0-1,0 0-15,1 0 0,41 0 16,1 0 0,-43 0-16,43 0 15,0 0-15,-1 0 16,1 0-16,0 0 16,-1 0-16,-41 0 15,41 0-15,-41 0 16,41 0-16,-41 0 15,41 0-15,1 0 16,-42 0-16,42 0 16,0 0-1,-1 0 1,1 0-16,0 0 16,-1 0-1,1 0-15,0 0 16,-43 0-1,43 0 1,-1 0 0,1 0-16,0 0 15,-1 0 1,1 0-16,0 0 31,-1 0-31,43-42 141,43 42-141,-1 0 15,43 0 1,-1 0-16,-41-42 16,41 42-16,1 0 15,0 0-15,42 0 16,0 0-16,-44 0 16,2 0-16,0 0 15,-43 0-15,43 0 16,42 0-16,-85 0 15,0 0-15,1 0 16,-1 0-16,43 0 31,-43 0-31,0 0 16,43 0-16,0 0 16,-1 0-1,1 0-15,0 0 16,-1 0-16,-41 0 15,41 0-15,-41 0 16,41 0-16,1 0 16,-43 0-16,1 0 15,-1 0-15,0 0 16,1 0-16,-1 0 16,0 0-16,1 0 15,-1 0-15,0 0 16,1 0-16,-1 0 15,0 0-15,1 0 16,-1 0 0,0 0-16,1 0 15,41 0 1,-41 0-16,-1 0 16,-1 0-16,44 0 15,-43 0-15,1 0 16,41 0-16,-41 0 15,-1 0 1,0 0-16,1 0 16,-1 0-1,0 0-15,1 0 16,41 0 0,-41 0-1,-1 0 1,0 0-16,1 0 15,-1 0 1,0 0 15,1 0-15,-1 0 15,0 0 0,1 0 16,-1 0 0,-84 0 141,-1 0-173,-41 0 1,-1 0 0,43 0-16,-43 0 15,43 0-15,-43 0 16,0 0-16,43 0 15,0 0-15,-43 0 16,43 0-16,-1-43 16,-41 43-16,-1 0 15,0-42 1,2 42-16,-2-42 16,0 42-16,1 0 15,-1 0-15,43 0 16,-43 0-16,0 0 15,1 0-15,41 0 16,1 0-16,0 0 16,-43 0-16,43 0 15,-1 0-15,-41 0 16,-1 0-16,0 0 16,43 0-16,-43 0 15,43 0-15,-43 0 16,43 0-16,0 0 15,-43 0-15,43 0 16,-1 0-16,1 0 16,0 0-16,-1 0 15,1 0-15,0 0 16,-1 0 0,1 0-1,0 0 1,-1 0 15,1 0-15,0 0-1,-1 0 17,1 0-1,0 0-16,-1 0 1,1 0 15,0 0-15,-1 0 0,1 0-1,1 0 1,-2 0 15,1 0 0,0 0 32,-1 0-32,1 0-15,84 0 281,1 0-297,-1 0 15,43 0-15,-2 0 16,44 0-16,-42 0 15,0 0-15,42 0 16,0 0-16,0 42 16,0-42-16,0 0 15,0 0-15,0 0 16,0 0-16,-43 0 16,43 0-16,0 0 15,-42 0-15,0 0 16,-1 0-16,1 0 15,-43 0-15,43 0 16,0 0-16,-43 0 16,0 0-16,1 0 15,-1 0-15,0 0 16,1 0 0,-1 0-16,-1 0 15,2 0 1,-1 0-1,0 0 1,1 0 0,-1 0-1,0 0 1,1 0 0,41 0-1,-41 0 1,-1 0-16,0 0 15,1 0-15,-1 0 16,0 0 0,1 0-16,-1 0 15,0 0 1,-42 42 0,43-42-1,-1 0-15,0 0 16,1 0-1,-1 43-15,43-43 16,-43 42 0,-42 0 156,-42 1-141,-1-1-16,1 0-15,-43 1 16,1-43-16,-43 42 16,0 0-16,-43 1 15,43-43-15,0 0 16,0 0-16,1 0 16,-43 42-16,42-42 15,-42 0-15,42 0 16,-43 0-16,43 0 15,43 0-15,-43 0 16,0 0-16,42 0 16,0 0-16,1 0 15,-43 0 1,84 0-16,-41 0 16,41 0-16,-84-42 15,85 42-15,0 0 16,-1 0-16,1 0 15,0 0 1,-1 0-16,1 0 16,0 0-1,-1 0 1,1 0-16,0 0 16,-1 0-1,1 0 1,1 0 15,-2 0 0,43 42-15,-42-42 15,0 0 0,-1 0-31,1 0 32,0 0-17,-1 0 17,1 0-32,0 42 125,42 1-94,-43-43-16,43 42 17,43-42 171,-1 0-188,0 0-15,43 0 16,0 0-16,-43 0 16,43 0-16,-44 0 15,86 0-15,-85 0 16,43 0-16,-43 0 16,43 0-16,42 0 15,-85 0-15,43 0 16,-43 0-16,43 0 15,-43 0-15,1 0 16,-1 0-16,43 0 16,-43 0-1,43 0-15,-43 0 16,85 0-16,-85 0 16,43 0-16,-43 0 15,43 0-15,-43 0 16,43 0-1,-43 0-15,1 0 16,-1 0-16,0 0 16,1 0-1,-1 0-15,0 0 16,1 0-16,-1 0 16,0 0-16,1 0 15,-1 0-15,43 0 16,-43 0-1,43 0-15,-43 0 16,0 0-16,1 0 16,40 0-1,-40 0 1,-1 0-16,0 0 16,1 0-16,-1 0 15,0 0-15,1 0 16,-1 0-16,0 0 15,1 0 1,-1 0-16,0 0 16,1 0-16,-1 0 15,0 0 1,1 0 0,-1 0-16,0 0 15,1 0 1,-1 0-1,0 0 1,1 0 0,-1 0-1,0 0 17,1 0 124,-1 0-125,-42-42 172,0-1-187,-127-41-16,85 41 15,-43 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0645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1-09-25T07:06:24.817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482 42 0,'42'0'47,"-42"43"-31,43-43-16,-1 0 16,0 0-1,1 0-15,84 0 16,-43 0-16,43 0 15,0 0-15,0 0 16,43 0-16,-43 0 16,0 0-16,0 0 15,0 0-15,42 0 16,-42 0-16,42 0 16,1 0-16,-43 0 15,0 0-15,-43 0 16,43 0-16,-42 0 15,0 0-15,-1 42 16,43-42-16,0 0 16,-42 0-1,0 0-15,-1 0 16,1 42-16,-43-42 16,85 43-16,-84-43 15,-1 0-15,43 0 16,-1 0-16,1 0 15,-43 0-15,1 0 16,41 0-16,-41 0 16,-1 0-16,0 0 15,43 0-15,-43 0 16,1 0-16,41 0 16,1 0-16,-43 0 15,43 0-15,-43 0 16,1 0-16,-1 0 15,0 0 1,1 0 0,-1 0 343,-42 42-234,0 0-94,-42-42-31,-1 43 16,-84-43-16,0 0 16,-42 0-16,-85 0 15,0 0-15,0 0 16,-42 0-16,42 0 15,-43 0-15,1 0 16,-43 0-16,128 0 16,-86 0-16,86 0 15,-43 0-15,42 0 16,85 0-16,0 0 16,0 0-16,0 0 15,0 0-15,42 0 16,1 0-16,-1 0 15,-42 0-15,42 0 16,1 0-16,41 0 16,-41 42-1,-1-42-15,43 0 16,-1 0-16,43 42 16,-42-42-1,0 0 1,84 0 171,0 0-187,1 43 16,41-43-16,43 0 16,0 42-16,43-42 15,-1 0-15,0 0 16,1 42-1,41-42-15,-41 0 16,41 0-16,-84 0 16,43 0-16,-1 0 15,-42 0-15,42 0 16,-84 0-16,42 0 16,0 0-16,0 0 15,0 0-15,0 0 16,0 0-16,0 0 15,0 0-15,0 0 16,0 0-16,0 0 16,0 0-16,-42 0 15,42 0-15,-43 0 16,1 0-16,-43 0 16,1 0-16,41 0 15,-41 0-15,-1 0 16,0 0-1,1 0 95,-1 0-95,0 0 1,1 0 0,-1 0-1,0 0 1,1 0 0,-1 0-16,0 0 31,1 0-31,-1 0 15,43 0-15,-43 0 16,43 0 0,-1 43-16,-41-43 15,41 42-15,1-42 16,-43 42 0,-42 1 109,0-1-125,-42-42 15,0 0 1,-1 0-16,-84 42 15,0-42-15,0 0 16,-84 0-16,-1 0 16,-42 0-16,42 0 15,-42 0-15,85 0 16,-43 0-16,43 0 16,0 0-16,-1 0 15,43 0-15,0 0 16,0 0-16,0 0 15,85 0-15,-43 0 16,43 0-16,-43 0 16,1 0-16,41 0 15,-41 0-15,41 0 16,-41 0-16,41 0 16,1 0-1,0 0-15,-1 0 31,1 0-31,0 0 16,-1 0 0,1 0-16,-43 0 15,43 0 1,42 43 0,-42-43-16,-1 42 15,1-42 1,0 0-1,-1 42 1,1-42 0,0 0-16,42 43 15,-43-43-15,1 0 16,42 42 0,42-42 171,1 0-171,-1 0-16,43 0 15,-1 0-15,43 0 16,0 0-16,0 0 16,43 0-16,-43 0 15,42 0-15,-42 0 16,42 0-16,-42 0 15,0 0-15,43 0 16,-43 0-16,0 0 16,42 0-16,0 0 15,-42 0-15,0 0 16,0 0-16,-42 0 16,42 0-16,0 0 15,-42 0-15,-1 0 16,43 0-16,-42 0 15,42 0-15,-42 0 16,-1 0-16,43 0 16,-42 0-1,-43 0-15,1 0 16,-1 0 0,0 0-1,1 0 1,-1 0-1,0 0 48,-42-42-63,0-1 187,0 1-171,-42 42-16,0 0 16,-1 0-1,1 0 1,0 0 0,-1 0-16,-41 0 15,-43-42-15,42 42 16,-42 0-16,0 0 15,0 0-15,0-43 16,0 43-16,42 0 16,-42 0-16,0 0 15,0 0-15,0 0 16,-42 0-16,0 0 16,-1 0-16,1 0 15,42 0-15,0 0 16,0 0-16,0 0 15,42 0-15,-42 0 16,0 0-16,43 0 16,-43 0-16,42 0 15,43 0-15,-43 0 16,0 0-16,1 0 16,-1 0-1,43 0-15,-43 0 16,0 0-16,1 0 15,-1 0-15,43 0 16,-1 0-16,-41 0 16,41 0-16,1 0 15,0 0 1,-1 0 0,1 0-1,0 0 1,-1 0-16,1 0 15,0 43 1,-1-43 0,1 0-16,0 0 15,-1 0 1,1 0 0,0 0-1,42 42 220,0 0-189,0 1-30,0-1 15,42-42-15,-42 42-16,42-42 16,1 43-1,41-43 1,-84 42-16,43-42 15,41 42 1,-41-42-16,-1 0 16,43 43-16,-1-43 15,-41 0 1,41 0 0,-41 0-16,-1 0 15,43 0-15,-43 0 16,0 0-16,1 0 15,41 0-15,1 0 16,-43 0-16,43 0 16,-43 0-16,1 0 15,-1 0 1,0 0-16,1 0 16,-1 0-16,0 0 15,43 0-15,-43 0 16,1 0-16,41 0 15,1 0-15,-43 0 16,43 0-16,0 0 16,-1 0-16,43 0 15,-84-43-15,41 43 16,-41 0-16,41 0 16,-41 0-1,-1 0-15,0 0 16,85 0-16,-84 0 15,41 0 1,-41 0-16,-1 0 16,0 0-16,1 0 15,-1 0-15,0 0 16,43 0 0,-43 0-16,1 0 15,41 0-15,1 0 16,0 0-16,-43 0 15,85 0-15,-85 0 16,85 0-16,-42-42 16,0 42-16,-43 0 15,0 0-15,1 0 16,41 0 0,-41 0-1,-1 0 1,0 0-16,1 0 15,-1 0 1,0 0 15,-42-42-31,43 42 16,-1-43-16,0 43 47,1 0 47,-43-42-63,42 42-16,0 0-15,1 0 16,-43-42 0,42 42-16,0 0 15,1 0 1,-43-43 0,42 43-1,-42-42 1,42 42-1,-42-42 235,43 42-234,-43-43 0,0 1-1,42 42-15,-42-42 16,0-1 0,42 1-1,-42 0 1,0-1-1,43 1 1,-43 0 0,0-1-1,42 1-15,-42 0 16,0-1 0,42 43-16,-42-42 15,0 0-15,0-1 16,43 43-1,-43-42 1,42 0 0,-42-1-1,0 1 1,-42 42 218,-1 0-218,1 0-16,0 0 16,-1 0-16,-41 0 15,41 0-15,-41 0 16,41 0-1,1 0-15,0 0 16,-1 0 0,1 0-16,0 0 15,-1 0 1,-41 0-16,41 0 16,1 0-16,-43 0 15,1 0-15,41 0 16,1 0-16,-43 42 15,1-42-15,41 0 16,1 0 0,0 0-16,-43 0 15,43 0 1,-1 0 0,1 0-16,0 0 15,42 43 1,-43-43-1,1 0 1,0 0 93,-1 0-93,1 0 0,42 42-16,-85 0 15,43-42 1,0 0 0,-1 0-16,1 0 15,-43 0 1,43 0-16,0 0 15,-43 0-15,43 0 16,-1 0-16,1 0 16,-43 0-16,43 0 15,0 0-15,-1 0 16,-84 0-16,85 0 16,-43 0-16,1 0 15,-1 0-15,-42 0 16,42 0-16,-84 0 15,42 0-15,0 0 16,42 0-16,43 0 16,0 0-16,-43 0 15,43 0 1,-1 0-16,1 0 16,0 0-1,-1 0 1,1 0-1,0 0 1,-1 0-16,1 0 16,0 0 15,-1 0-15,1 0-16,0 0 15,-1 0 1,1 0-1,0 0 1,42-42-16,-43 42 16,1 0-1,0 0 1,-1 0 0,1 0-1,0 0 1,-1 0-1,1 0 1,0 0-16,-1 0 16,1 0 187,0 0-172,-1 0-15,1 0 15,0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0645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1-09-25T07:06:39.090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-1 108 0,'42'0'62,"0"0"-46,1 0 0,-1 42-16,0 0 15,1-42 1,-1 0-16,43 0 15,-43 0-15,0 0 16,1 0-16,41 0 16,1 0-16,-43 0 15,1 0-15,41 0 16,1 0 0,-43 0-16,43 0 15,-43 0-15,1 0 16,41 0-16,-41 0 15,-1 0-15,43 0 16,-2 43-16,2-43 16,0 0-1,-1 0-15,1 0 16,0 0-16,42 0 16,-43 0-16,43 0 15,-42 0-15,-43 0 16,1 0-16,41 0 15,-41 0-15,41 0 16,-41 0-16,41 0 16,1 0-16,0 0 15,-1 0-15,1 0 16,0 0-16,-1 0 16,1 0-16,0 0 15,-1 0-15,-41 0 16,41 0-16,1 0 15,-43 0-15,43 0 16,-43 0-16,43 0 16,0 0-16,-43 0 15,43 0-15,-43 0 16,84 0-16,-84 0 16,1 0-16,-1 0 15,0 0-15,43 0 31,-43 0-31,1 0 16,-1 0-16,0 0 16,1 0-16,-1 0 15,0 0-15,1 0 16,-1 0-16,0 0 16,1 0-16,-1 0 31,0 0 0,1 0-15,-1 0 15,0 0-15,1 0-1,-1 0 1,0 0-1,1 0 32,-1 0 0,0 0-47,1 0 78,-1 0-31,-84 0 234,-1 0-281,-41 42 16,-43-42-16,0 0 16,0 0-16,0 0 15,0 0-15,42 0 16,-42 0-16,42 0 16,1 0-16,-43 0 15,43 0-15,-1 0 16,-42 0-16,43 0 15,-1 0-15,-42 0 16,42 0-16,1 0 16,-1 0-16,0 0 15,43 0-15,-43 0 16,43 0-16,0 0 16,-43 0-16,0 0 15,1 0-15,-1 0 16,43 0-16,-85 0 15,84 0 1,-84 0-16,85 0 16,-43 0-16,43 0 15,-43 0-15,1 0 16,-1 0-16,0 0 16,1 0-16,41 0 15,-84 0-15,43 0 16,-1 0-16,0 0 15,2 0-15,-2 0 16,0 0-16,1 42 16,41-42-16,-41 43 15,-1-43-15,43 0 16,-1 0 0,1 0-16,0 0 15,-1 0 1,1 0-1,0 0 1,-1 42 0,43 1-16,-42-43 15,0 43 1,-1-43 0,1 0-1,0 0 1,42 42-1,-43-42-15,1 0 16,42 42 47,-42-42-48,42 43 16,-43-43-15,86 0 156,-1 0-156,0 0-16,1 0 15,-1 0-15,0 0 16,1 0-16,-1 0 15,0 0-15,1 0 16,-1 0-16,0 0 16,1 0-16,-1 0 15,0 0-15,43 0 16,-43 0-16,43 0 16,0 42-16,-1-42 15,1 0-15,0 0 16,41 0-16,-42 0 15,43 0-15,-42 0 16,0 0-16,42 0 16,-43 0-16,43 0 15,0 0-15,0 0 16,0 0-16,-42 0 16,0 0-16,-1 0 15,1 0-15,0 0 16,-1 0-16,43 0 15,0 0 1,0 0-16,0 0 16,-42 0-16,0 0 15,-1 0-15,1 0 16,-43 0-16,43 0 16,-43 0-16,1 0 15,41 0-15,0 0 16,1 0-16,-1 0 15,-41 0-15,-1 0 16,0 0-16,1 0 16,-1 0-16,43 0 15,-43 0-15,0 0 16,43 0-16,-43 0 16,43 0-1,-43 0-15,1 0 16,-1 0-1,0 0 1,1 0 0,-1 0-1,0 0 1,1 0 15,-1 0-15,0 0-1,1 0 1,-1 0 0,0 0-1,1 0 17,-1 0-17,0 0 1,-84 0 265,0 0-281,-1 0 16,1 0-16,-43 42 15,1-42-15,-43 0 16,42 0-16,0 0 16,1 0-16,-1 0 15,0 0-15,1 0 16,-1 0-16,0 0 15,1 0-15,41 0 16,1 0-16,-43 0 16,1 0-16,42 0 15,-42 0-15,-1 0 16,43 0-16,-1 0 16,1 0-16,-43 0 15,43 0-15,0 0 16,-43 0-16,43 0 15,-1 0-15,1 0 16,0 0 0,-1 0-16,-41 0 15,41 0 1,1 0-16,0 0 16,-1 0-16,1 0 15,0 0-15,-1 0 16,-41 0-16,41 43 15,1-43-15,-43 0 16,1 0-16,41 0 16,1 0-16,-43 0 15,43 0-15,-43 0 16,43 0-16,-43 0 16,43 0-16,0 0 15,-1 0-15,-41 0 16,41 0-16,1 0 15,0 0-15,-1 0 16,1 0-16,0 0 16,-1 0-16,1 0 15,0 0-15,-1 0 16,-41 42-16,41-42 16,1 0-1,0 0 1,-1 0-1,1 0-15,1 0 16,-2 0-16,1 0 16,0 0-1,-1 42 1,1-42 0,0 0-1,-1 0 1,1 0-1,0 0-15,-1 0 16,1 0 0,0 0 15,-1 0-31,43 43 16,-42-43-1,0 0 1,-1 0-1,1 0-15,0 0 32,-1 0 15,1 0-32,0 0 1,-1 0-1,1 0 1,0 0 62,-1 0-15,1 0 30,0 0 204,-1 0-265,1 0 14,0 0 1,42-43 594,0 1-625,0 0-1,0-1 1,0 1-1,0 0 1,0-1-16,0 1 16,0 0 31,42 42-1,-42-43-30,0 0 31,42 43-16,-42-42-31,43 42 31,-43-43-15,42 43-16,-42-42 47,42 0-16,1 42-15,-1 0 62,0 0-62,1 0-1,-1 0 1,0 0-1,43 0 1,0 0-16,-1 0 16,-41 0-1,41 0-15,-41 0 16,41 0-16,43 0 16,-84 0-16,-1 0 15,0 0-15,84 0 16,-83 0-16,-1 0 15,0 0-15,43 0 16,-43 0 0,43 0-16,-43 0 15,43 0-15,0 0 16,-1 0-16,43 0 16,-84 0-16,41 0 15,1 0-15,-43 0 16,85 0-16,-42 0 15,0 0-15,-43 0 16,43 0-16,-1 0 16,-41 0-16,-1 0 15,0 0-15,85 0 16,-84 0-16,-1 0 16,0 0-16,43 0 15,-43 0-15,43 0 16,-43 0-16,1 0 15,-1 0 1,0 0-16,1 0 16,-1 0-1,0 0-15,1 0 16,-1 0 0,43 0-1,-43 0 1,0 0-16,1 0 15,-1 0-15,0 0 16,0 0-16,42 0 16,-41 0-16,-1 0 15,0-43-15,1 43 16,-1 0-16,43-42 16,-43 42-16,0-42 15,43 42-15,-43 0 16,43 0-1,0-43-15,-1 43 16,-41 0-16,41 0 16,-41 0-16,-1 0 15,0 0 1,1 0 0,-43-42 343,-43 42-328,1 0-31,-43 0 16,-42 0-16,43 0 15,-1 0-15,0 0 16,1 0-16,-1 0 16,43 0-16,-85 0 15,84 0-15,-41 0 16,41 0-16,-41 0 16,42 0-16,0 0 15,-43 0-15,43 0 16,0 0-16,-1 0 15,-41 0-15,41 0 16,1 0-16,0 0 16,-1 0-16,1 0 15,0 0-15,-1 0 16,1 0-16,0 0 16,-1 0-16,1 0 15,0 0 1,-1 0-16,1 0 15,0 0 1,-1 0-16,1 0 16,-43 0-1,43 0-15,0 0 16,-1 42-16,1-42 16,0 0-1,-1 0-15,1 0 16,0 0-1,-1 0-15,1 0 16,0 0-16,-1 0 16,1 0-16,0 0 15,-1 0-15,1 0 16,-43 0-16,43 0 16,0 0-16,-43 0 15,43 0-15,-43 0 16,43 0-16,-85 0 15,84 43-15,1-43 16,-43 0-16,1 0 16,41 0-16,-41 42 15,41-42-15,-40 0 16,-2 0-16,43 0 16,-1 0-1,1 0-15,0 0 16,-1 0-16,1 0 15,0 0-15,-1 0 16,-41 0 0,41 0-1,1 0 1,0 0-16,-1 0 16,1 0-1,0 0 1,-1 0-1,1 0-15,0 0 16,-1 0 0,1 0-1,0 0 1,-1 0 0,1 0 15,0 0-16,-1 0 17,86 0 171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F4A21-B178-4573-BAA5-8B561A2C2BAA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E83F7-56EF-4EC2-B1E8-5F691418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4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6" name="Google Shape;56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7" name="Google Shape;56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60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resources/esl-resources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5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0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51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" y="0"/>
            <a:ext cx="12192903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579" y="1811864"/>
            <a:ext cx="7078488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579" y="3598328"/>
            <a:ext cx="7078488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7223" y="5054602"/>
            <a:ext cx="897701" cy="279400"/>
          </a:xfrm>
        </p:spPr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62579" y="5054602"/>
            <a:ext cx="5419813" cy="279400"/>
          </a:xfr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9757" y="5054602"/>
            <a:ext cx="551311" cy="279400"/>
          </a:xfrm>
        </p:spPr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3101" y="3471329"/>
            <a:ext cx="681744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9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704620" y="235626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7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20" y="1641413"/>
            <a:ext cx="8794045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620" y="3734860"/>
            <a:ext cx="8794045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704622" y="3599392"/>
            <a:ext cx="879404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672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704620" y="235626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5" y="915338"/>
            <a:ext cx="906497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155" y="2487168"/>
            <a:ext cx="445008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3536" y="2487168"/>
            <a:ext cx="445008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190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7" y="2658533"/>
            <a:ext cx="44500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9157" y="3243263"/>
            <a:ext cx="445008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109" y="2658533"/>
            <a:ext cx="44500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109" y="3243263"/>
            <a:ext cx="445008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704622" y="235467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57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4" y="915338"/>
            <a:ext cx="9064980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704622" y="235467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293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689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3" y="1388534"/>
            <a:ext cx="3382397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3417" y="982133"/>
            <a:ext cx="514071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9153" y="3031065"/>
            <a:ext cx="338239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704621" y="2912533"/>
            <a:ext cx="311145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91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68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3" y="1883832"/>
            <a:ext cx="4842936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759" y="1032933"/>
            <a:ext cx="3905951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9154" y="3255432"/>
            <a:ext cx="4842935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68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5" y="4815415"/>
            <a:ext cx="9064979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8347" y="1032934"/>
            <a:ext cx="9455309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9155" y="5382153"/>
            <a:ext cx="9064979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65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5" y="906873"/>
            <a:ext cx="9064979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4" y="4275666"/>
            <a:ext cx="9064981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704621" y="4140199"/>
            <a:ext cx="880856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515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111" y="982132"/>
            <a:ext cx="8533667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3600" y="3352800"/>
            <a:ext cx="7857064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1" y="4343401"/>
            <a:ext cx="906498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3293" y="905362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dirty="0">
                <a:solidFill>
                  <a:prstClr val="black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8005" y="2827870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7200" dirty="0">
                <a:solidFill>
                  <a:prstClr val="black"/>
                </a:solidFill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704622" y="4140199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182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9" y="3308581"/>
            <a:ext cx="9064971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8" y="4777381"/>
            <a:ext cx="9064973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7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222" y="982132"/>
            <a:ext cx="8433557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569158" y="3639312"/>
            <a:ext cx="9064973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4" y="4529667"/>
            <a:ext cx="9064981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747" y="896895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solidFill>
                  <a:prstClr val="black"/>
                </a:solidFill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99729" y="260772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8000" dirty="0">
                <a:solidFill>
                  <a:prstClr val="black"/>
                </a:solidFill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04622" y="342900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095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3" y="982132"/>
            <a:ext cx="9064979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69158" y="3566160"/>
            <a:ext cx="9064973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5" y="4470401"/>
            <a:ext cx="9064979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704626" y="3429000"/>
            <a:ext cx="880856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82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9154" y="2490136"/>
            <a:ext cx="9064981" cy="338573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704622" y="2354670"/>
            <a:ext cx="880856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865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75556" y="906874"/>
            <a:ext cx="2158573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9157" y="906874"/>
            <a:ext cx="6554012" cy="496899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327349" y="906874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267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6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501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41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339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424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888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0008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27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57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278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702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332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979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6107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330" y="5734212"/>
            <a:ext cx="768660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4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6506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 userDrawn="1"/>
        </p:nvSpPr>
        <p:spPr>
          <a:xfrm>
            <a:off x="182880" y="6027807"/>
            <a:ext cx="1423181" cy="627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315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35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5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0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2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6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DA44B-D5D8-4A6F-8741-36E525272DDB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D0FB0-3BFA-465D-9498-F1FAAA72A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2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12203289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9155" y="915338"/>
            <a:ext cx="9064979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4" y="2490136"/>
            <a:ext cx="9064981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75561" y="5960533"/>
            <a:ext cx="1531044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9154" y="5960533"/>
            <a:ext cx="680622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6788" y="5960533"/>
            <a:ext cx="52734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4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12.emf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48" y="327858"/>
            <a:ext cx="11188395" cy="5132416"/>
          </a:xfrm>
          <a:prstGeom prst="rect">
            <a:avLst/>
          </a:prstGeom>
        </p:spPr>
      </p:pic>
      <p:sp>
        <p:nvSpPr>
          <p:cNvPr id="3" name="Flowchart: Preparation 2"/>
          <p:cNvSpPr/>
          <p:nvPr/>
        </p:nvSpPr>
        <p:spPr>
          <a:xfrm>
            <a:off x="310487" y="705394"/>
            <a:ext cx="2772347" cy="757646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Reflexive Pronouns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Preparation 5"/>
          <p:cNvSpPr/>
          <p:nvPr/>
        </p:nvSpPr>
        <p:spPr>
          <a:xfrm>
            <a:off x="310487" y="2286000"/>
            <a:ext cx="2772347" cy="783771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Reflexive Pronouns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688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380" y="1876697"/>
            <a:ext cx="5684277" cy="957942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Grammar  Practice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21934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46781"/>
            <a:ext cx="9797143" cy="42035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Flowchart: Preparation 5"/>
          <p:cNvSpPr/>
          <p:nvPr/>
        </p:nvSpPr>
        <p:spPr>
          <a:xfrm>
            <a:off x="3814354" y="4859383"/>
            <a:ext cx="4232366" cy="1619794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vi-VN" dirty="0"/>
              <a:t> </a:t>
            </a:r>
            <a:r>
              <a:rPr lang="vi-VN" sz="2000" dirty="0"/>
              <a:t>1. </a:t>
            </a:r>
            <a:r>
              <a:rPr lang="vi-VN" sz="2000" dirty="0" smtClean="0"/>
              <a:t>me</a:t>
            </a:r>
            <a:r>
              <a:rPr lang="en-US" sz="2000" dirty="0" smtClean="0"/>
              <a:t>	</a:t>
            </a:r>
            <a:r>
              <a:rPr lang="vi-VN" sz="2000" dirty="0" smtClean="0"/>
              <a:t> 2. You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vi-VN" sz="2000" dirty="0" smtClean="0"/>
              <a:t> </a:t>
            </a:r>
            <a:r>
              <a:rPr lang="vi-VN" sz="2000" dirty="0"/>
              <a:t>3. him </a:t>
            </a:r>
            <a:r>
              <a:rPr lang="en-US" sz="2000" dirty="0" smtClean="0"/>
              <a:t>  </a:t>
            </a:r>
            <a:r>
              <a:rPr lang="vi-VN" sz="2000" dirty="0" smtClean="0"/>
              <a:t>4</a:t>
            </a:r>
            <a:r>
              <a:rPr lang="vi-VN" sz="2000" dirty="0"/>
              <a:t>. </a:t>
            </a:r>
            <a:r>
              <a:rPr lang="vi-VN" sz="2000" dirty="0" smtClean="0"/>
              <a:t>She</a:t>
            </a:r>
            <a:r>
              <a:rPr lang="en-US" sz="20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vi-VN" sz="2000" dirty="0" smtClean="0"/>
              <a:t>5</a:t>
            </a:r>
            <a:r>
              <a:rPr lang="vi-VN" sz="2000" dirty="0"/>
              <a:t>. they </a:t>
            </a:r>
            <a:r>
              <a:rPr lang="en-US" sz="2000" dirty="0" smtClean="0"/>
              <a:t>  </a:t>
            </a:r>
            <a:r>
              <a:rPr lang="vi-VN" sz="2000" dirty="0" smtClean="0"/>
              <a:t>6. her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058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06" y="764358"/>
            <a:ext cx="10230034" cy="404277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09852" y="4950823"/>
            <a:ext cx="3553097" cy="1672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1. </a:t>
            </a:r>
            <a:r>
              <a:rPr lang="vi-VN" sz="2000" dirty="0" smtClean="0"/>
              <a:t>His</a:t>
            </a:r>
            <a:r>
              <a:rPr lang="en-US" sz="2000" dirty="0" smtClean="0"/>
              <a:t>	</a:t>
            </a:r>
            <a:r>
              <a:rPr lang="vi-VN" sz="2000" dirty="0" smtClean="0"/>
              <a:t> </a:t>
            </a:r>
            <a:r>
              <a:rPr lang="vi-VN" sz="2000" dirty="0"/>
              <a:t>2. yours</a:t>
            </a:r>
            <a:r>
              <a:rPr lang="en-US" sz="2000" dirty="0" smtClean="0"/>
              <a:t>  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3</a:t>
            </a:r>
            <a:r>
              <a:rPr lang="vi-VN" sz="2000" dirty="0" smtClean="0"/>
              <a:t>. Our</a:t>
            </a:r>
            <a:r>
              <a:rPr lang="en-US" sz="2000" dirty="0" smtClean="0"/>
              <a:t>	 </a:t>
            </a:r>
            <a:r>
              <a:rPr lang="vi-VN" sz="2000" dirty="0"/>
              <a:t>4. your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vi-VN" sz="2000" dirty="0" smtClean="0"/>
              <a:t>5</a:t>
            </a:r>
            <a:r>
              <a:rPr lang="vi-VN" sz="2000" dirty="0"/>
              <a:t>. </a:t>
            </a:r>
            <a:r>
              <a:rPr lang="en-US" sz="2000" dirty="0" err="1" smtClean="0"/>
              <a:t>i</a:t>
            </a:r>
            <a:r>
              <a:rPr lang="vi-VN" sz="2000" dirty="0" smtClean="0"/>
              <a:t>ts</a:t>
            </a:r>
            <a:r>
              <a:rPr lang="en-US" sz="2000" dirty="0" smtClean="0"/>
              <a:t>	 </a:t>
            </a:r>
            <a:r>
              <a:rPr lang="vi-VN" sz="2000" dirty="0" smtClean="0"/>
              <a:t>6</a:t>
            </a:r>
            <a:r>
              <a:rPr lang="vi-VN" sz="2000" dirty="0"/>
              <a:t>. hers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684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862148"/>
            <a:ext cx="10398033" cy="3618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3" y="4481027"/>
            <a:ext cx="9887882" cy="678802"/>
          </a:xfrm>
          <a:prstGeom prst="rect">
            <a:avLst/>
          </a:prstGeom>
        </p:spPr>
      </p:pic>
      <p:sp>
        <p:nvSpPr>
          <p:cNvPr id="2" name="Flowchart: Preparation 1"/>
          <p:cNvSpPr/>
          <p:nvPr/>
        </p:nvSpPr>
        <p:spPr>
          <a:xfrm>
            <a:off x="2769327" y="5159829"/>
            <a:ext cx="6365246" cy="1489166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vi-VN" sz="2000" dirty="0" smtClean="0"/>
              <a:t>1. herself </a:t>
            </a:r>
            <a:r>
              <a:rPr lang="en-US" sz="2000" dirty="0" smtClean="0"/>
              <a:t>	</a:t>
            </a:r>
            <a:r>
              <a:rPr lang="vi-VN" sz="2000" dirty="0" smtClean="0"/>
              <a:t>2</a:t>
            </a:r>
            <a:r>
              <a:rPr lang="vi-VN" sz="2000" dirty="0"/>
              <a:t>. </a:t>
            </a:r>
            <a:r>
              <a:rPr lang="vi-VN" sz="2000" dirty="0" smtClean="0"/>
              <a:t>himself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vi-VN" sz="2000" dirty="0" smtClean="0"/>
              <a:t>3</a:t>
            </a:r>
            <a:r>
              <a:rPr lang="vi-VN" sz="2000" dirty="0"/>
              <a:t>. for herself</a:t>
            </a:r>
            <a:r>
              <a:rPr lang="en-US" sz="2000" dirty="0" smtClean="0"/>
              <a:t>  	</a:t>
            </a:r>
            <a:r>
              <a:rPr lang="vi-VN" sz="2000" dirty="0" smtClean="0"/>
              <a:t>4</a:t>
            </a:r>
            <a:r>
              <a:rPr lang="vi-VN" sz="2000" dirty="0"/>
              <a:t>. herself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vi-VN" sz="2000" dirty="0" smtClean="0"/>
              <a:t>5</a:t>
            </a:r>
            <a:r>
              <a:rPr lang="vi-VN" sz="2000" dirty="0"/>
              <a:t>. </a:t>
            </a:r>
            <a:r>
              <a:rPr lang="vi-VN" sz="2000" dirty="0" smtClean="0"/>
              <a:t>Itself</a:t>
            </a:r>
            <a:r>
              <a:rPr lang="en-US" sz="2000" dirty="0" smtClean="0"/>
              <a:t>		</a:t>
            </a:r>
            <a:r>
              <a:rPr lang="vi-VN" sz="2000" dirty="0" smtClean="0"/>
              <a:t>6.</a:t>
            </a:r>
            <a:r>
              <a:rPr lang="en-US" sz="2000" dirty="0" smtClean="0"/>
              <a:t> </a:t>
            </a:r>
            <a:r>
              <a:rPr lang="vi-VN" sz="2000" dirty="0" smtClean="0"/>
              <a:t>themselves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4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429014"/>
            <a:ext cx="10920549" cy="6133708"/>
          </a:xfrm>
          <a:prstGeom prst="rect">
            <a:avLst/>
          </a:prstGeom>
        </p:spPr>
      </p:pic>
      <p:sp>
        <p:nvSpPr>
          <p:cNvPr id="2" name="Flowchart: Preparation 1"/>
          <p:cNvSpPr/>
          <p:nvPr/>
        </p:nvSpPr>
        <p:spPr>
          <a:xfrm>
            <a:off x="8660674" y="1593669"/>
            <a:ext cx="2599509" cy="1835331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/>
              <a:t>Exercise D</a:t>
            </a:r>
            <a:endParaRPr lang="en-US" dirty="0"/>
          </a:p>
          <a:p>
            <a:r>
              <a:rPr lang="vi-VN" dirty="0"/>
              <a:t>1. B </a:t>
            </a:r>
            <a:r>
              <a:rPr lang="en-US" dirty="0"/>
              <a:t>   </a:t>
            </a:r>
            <a:r>
              <a:rPr lang="en-US" dirty="0" smtClean="0"/>
              <a:t>  </a:t>
            </a:r>
            <a:r>
              <a:rPr lang="vi-VN" dirty="0" smtClean="0"/>
              <a:t>2</a:t>
            </a:r>
            <a:r>
              <a:rPr lang="vi-VN" dirty="0"/>
              <a:t>. D</a:t>
            </a:r>
            <a:endParaRPr lang="en-US" dirty="0"/>
          </a:p>
          <a:p>
            <a:r>
              <a:rPr lang="vi-VN" dirty="0"/>
              <a:t>3. B  </a:t>
            </a:r>
            <a:r>
              <a:rPr lang="en-US" dirty="0"/>
              <a:t>  </a:t>
            </a:r>
            <a:r>
              <a:rPr lang="en-US" dirty="0" smtClean="0"/>
              <a:t>  </a:t>
            </a:r>
            <a:r>
              <a:rPr lang="vi-VN" dirty="0" smtClean="0"/>
              <a:t>4</a:t>
            </a:r>
            <a:r>
              <a:rPr lang="vi-VN" dirty="0"/>
              <a:t>. C</a:t>
            </a:r>
            <a:endParaRPr lang="en-US" dirty="0"/>
          </a:p>
          <a:p>
            <a:r>
              <a:rPr lang="vi-VN" dirty="0"/>
              <a:t>5. A    </a:t>
            </a:r>
            <a:r>
              <a:rPr lang="en-US" dirty="0" smtClean="0"/>
              <a:t>   </a:t>
            </a:r>
            <a:r>
              <a:rPr lang="vi-VN" dirty="0" smtClean="0"/>
              <a:t>6</a:t>
            </a:r>
            <a:r>
              <a:rPr lang="vi-VN" dirty="0"/>
              <a:t>.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VOCABULARY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i="1" dirty="0"/>
              <a:t>Marketing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68814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523" y="707667"/>
            <a:ext cx="6973294" cy="549197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406100" y="834887"/>
            <a:ext cx="1447138" cy="389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ə</a:t>
            </a:r>
            <a:r>
              <a:rPr lang="en-US" sz="2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ˈtrækt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29776" y="1717483"/>
            <a:ext cx="1447138" cy="310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kəmˈpeər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75514" y="2600078"/>
            <a:ext cx="1916263" cy="38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/ˌ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kɒm.pəˈtɪʃ.ən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4923" y="3649649"/>
            <a:ext cx="1685677" cy="333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kənˈsjuːm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61190" y="4414300"/>
            <a:ext cx="1463041" cy="333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kənˈvɪns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13874" y="5345929"/>
            <a:ext cx="1463041" cy="333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/ˈkʌr.ənt.li/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7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17" y="636104"/>
            <a:ext cx="7140270" cy="560567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735833" y="516835"/>
            <a:ext cx="858742" cy="389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/</a:t>
            </a:r>
            <a:r>
              <a:rPr lang="en-US" b="1" dirty="0" err="1">
                <a:solidFill>
                  <a:prstClr val="black"/>
                </a:solidFill>
              </a:rPr>
              <a:t>fæd</a:t>
            </a:r>
            <a:r>
              <a:rPr lang="en-US" b="1" dirty="0">
                <a:solidFill>
                  <a:prstClr val="black"/>
                </a:solidFill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996363" y="1728087"/>
            <a:ext cx="1860605" cy="310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 </a:t>
            </a:r>
            <a:r>
              <a:rPr lang="en-US" b="1" dirty="0">
                <a:solidFill>
                  <a:prstClr val="black"/>
                </a:solidFill>
              </a:rPr>
              <a:t>/ˌ</a:t>
            </a:r>
            <a:r>
              <a:rPr lang="en-US" b="1" dirty="0" err="1">
                <a:solidFill>
                  <a:prstClr val="black"/>
                </a:solidFill>
              </a:rPr>
              <a:t>ɪn.spɪˈreɪ.ʃən</a:t>
            </a:r>
            <a:r>
              <a:rPr lang="en-US" b="1" dirty="0">
                <a:solidFill>
                  <a:prstClr val="black"/>
                </a:solidFill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776915" y="2635862"/>
            <a:ext cx="1346421" cy="38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/ˈ</a:t>
            </a:r>
            <a:r>
              <a:rPr lang="en-US" b="1" dirty="0" err="1">
                <a:solidFill>
                  <a:prstClr val="black"/>
                </a:solidFill>
              </a:rPr>
              <a:t>mɑ</a:t>
            </a:r>
            <a:r>
              <a:rPr lang="en-US" b="1" dirty="0">
                <a:solidFill>
                  <a:prstClr val="black"/>
                </a:solidFill>
              </a:rPr>
              <a:t>ː.</a:t>
            </a:r>
            <a:r>
              <a:rPr lang="en-US" b="1" dirty="0" err="1">
                <a:solidFill>
                  <a:prstClr val="black"/>
                </a:solidFill>
              </a:rPr>
              <a:t>kɪt</a:t>
            </a:r>
            <a:r>
              <a:rPr lang="en-US" b="1" dirty="0">
                <a:solidFill>
                  <a:prstClr val="black"/>
                </a:solidFill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607286" y="3781509"/>
            <a:ext cx="1623393" cy="333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/</a:t>
            </a:r>
            <a:r>
              <a:rPr lang="en-US" b="1" dirty="0" err="1">
                <a:solidFill>
                  <a:prstClr val="black"/>
                </a:solidFill>
              </a:rPr>
              <a:t>pəˈsweɪ.ʒən</a:t>
            </a:r>
            <a:r>
              <a:rPr lang="en-US" b="1" dirty="0">
                <a:solidFill>
                  <a:prstClr val="black"/>
                </a:solidFill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33322" y="4531915"/>
            <a:ext cx="1733385" cy="333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/</a:t>
            </a:r>
            <a:r>
              <a:rPr lang="en-US" b="1" dirty="0" err="1">
                <a:solidFill>
                  <a:prstClr val="black"/>
                </a:solidFill>
              </a:rPr>
              <a:t>prəˈdʌk.tɪv</a:t>
            </a:r>
            <a:r>
              <a:rPr lang="en-US" b="1" dirty="0">
                <a:solidFill>
                  <a:prstClr val="black"/>
                </a:solidFill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72432" y="5314124"/>
            <a:ext cx="2075291" cy="333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/ˌ</a:t>
            </a:r>
            <a:r>
              <a:rPr lang="en-US" b="1" dirty="0" err="1">
                <a:solidFill>
                  <a:prstClr val="black"/>
                </a:solidFill>
              </a:rPr>
              <a:t>sæt.ɪsˈfæk.ʃən</a:t>
            </a:r>
            <a:r>
              <a:rPr lang="en-US" b="1" dirty="0">
                <a:solidFill>
                  <a:prstClr val="black"/>
                </a:solidFill>
              </a:rPr>
              <a:t>/</a:t>
            </a:r>
            <a:endParaRPr lang="en-US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29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3" y="228600"/>
            <a:ext cx="8448675" cy="6400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65248" y="5413248"/>
            <a:ext cx="9052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316480" y="5931408"/>
            <a:ext cx="9052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74536" y="5626608"/>
            <a:ext cx="1350264" cy="60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5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p29"/>
          <p:cNvSpPr/>
          <p:nvPr/>
        </p:nvSpPr>
        <p:spPr>
          <a:xfrm>
            <a:off x="512674" y="2389855"/>
            <a:ext cx="6455785" cy="2642300"/>
          </a:xfrm>
          <a:custGeom>
            <a:avLst/>
            <a:gdLst/>
            <a:ahLst/>
            <a:cxnLst/>
            <a:rect l="l" t="t" r="r" b="b"/>
            <a:pathLst>
              <a:path w="272511" h="143593" extrusionOk="0">
                <a:moveTo>
                  <a:pt x="251027" y="1"/>
                </a:moveTo>
                <a:cubicBezTo>
                  <a:pt x="245294" y="1"/>
                  <a:pt x="237572" y="381"/>
                  <a:pt x="227184" y="1118"/>
                </a:cubicBezTo>
                <a:cubicBezTo>
                  <a:pt x="222766" y="1431"/>
                  <a:pt x="215826" y="1538"/>
                  <a:pt x="208362" y="1538"/>
                </a:cubicBezTo>
                <a:cubicBezTo>
                  <a:pt x="195627" y="1538"/>
                  <a:pt x="181370" y="1225"/>
                  <a:pt x="175522" y="1083"/>
                </a:cubicBezTo>
                <a:cubicBezTo>
                  <a:pt x="174989" y="1069"/>
                  <a:pt x="173989" y="1063"/>
                  <a:pt x="172589" y="1063"/>
                </a:cubicBezTo>
                <a:cubicBezTo>
                  <a:pt x="157097" y="1063"/>
                  <a:pt x="92556" y="1810"/>
                  <a:pt x="67749" y="1810"/>
                </a:cubicBezTo>
                <a:cubicBezTo>
                  <a:pt x="64700" y="1810"/>
                  <a:pt x="62251" y="1799"/>
                  <a:pt x="60567" y="1773"/>
                </a:cubicBezTo>
                <a:cubicBezTo>
                  <a:pt x="46982" y="1571"/>
                  <a:pt x="33386" y="1368"/>
                  <a:pt x="19800" y="1166"/>
                </a:cubicBezTo>
                <a:cubicBezTo>
                  <a:pt x="17432" y="1135"/>
                  <a:pt x="14473" y="590"/>
                  <a:pt x="11780" y="590"/>
                </a:cubicBezTo>
                <a:cubicBezTo>
                  <a:pt x="9383" y="590"/>
                  <a:pt x="7196" y="1021"/>
                  <a:pt x="5823" y="2631"/>
                </a:cubicBezTo>
                <a:cubicBezTo>
                  <a:pt x="4287" y="4428"/>
                  <a:pt x="4334" y="8857"/>
                  <a:pt x="4656" y="11203"/>
                </a:cubicBezTo>
                <a:cubicBezTo>
                  <a:pt x="9073" y="43898"/>
                  <a:pt x="0" y="111168"/>
                  <a:pt x="4656" y="141183"/>
                </a:cubicBezTo>
                <a:cubicBezTo>
                  <a:pt x="4906" y="142791"/>
                  <a:pt x="7144" y="142993"/>
                  <a:pt x="8763" y="143076"/>
                </a:cubicBezTo>
                <a:cubicBezTo>
                  <a:pt x="16269" y="143444"/>
                  <a:pt x="22992" y="143592"/>
                  <a:pt x="29104" y="143592"/>
                </a:cubicBezTo>
                <a:cubicBezTo>
                  <a:pt x="54639" y="143592"/>
                  <a:pt x="69514" y="141003"/>
                  <a:pt x="86318" y="141003"/>
                </a:cubicBezTo>
                <a:cubicBezTo>
                  <a:pt x="90106" y="141003"/>
                  <a:pt x="93992" y="141135"/>
                  <a:pt x="98120" y="141457"/>
                </a:cubicBezTo>
                <a:cubicBezTo>
                  <a:pt x="109441" y="142339"/>
                  <a:pt x="120783" y="142673"/>
                  <a:pt x="132134" y="142673"/>
                </a:cubicBezTo>
                <a:cubicBezTo>
                  <a:pt x="152645" y="142673"/>
                  <a:pt x="173184" y="141583"/>
                  <a:pt x="193679" y="140671"/>
                </a:cubicBezTo>
                <a:cubicBezTo>
                  <a:pt x="194430" y="140638"/>
                  <a:pt x="195267" y="140623"/>
                  <a:pt x="196181" y="140623"/>
                </a:cubicBezTo>
                <a:cubicBezTo>
                  <a:pt x="207210" y="140623"/>
                  <a:pt x="229426" y="142867"/>
                  <a:pt x="245705" y="142867"/>
                </a:cubicBezTo>
                <a:cubicBezTo>
                  <a:pt x="255508" y="142867"/>
                  <a:pt x="263157" y="142053"/>
                  <a:pt x="264914" y="139445"/>
                </a:cubicBezTo>
                <a:cubicBezTo>
                  <a:pt x="272511" y="128170"/>
                  <a:pt x="267462" y="96213"/>
                  <a:pt x="268034" y="81259"/>
                </a:cubicBezTo>
                <a:cubicBezTo>
                  <a:pt x="269272" y="49362"/>
                  <a:pt x="268332" y="42707"/>
                  <a:pt x="267308" y="7107"/>
                </a:cubicBezTo>
                <a:cubicBezTo>
                  <a:pt x="267164" y="2261"/>
                  <a:pt x="265009" y="1"/>
                  <a:pt x="2510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8000">
              <a:solidFill>
                <a:srgbClr val="EE6137"/>
              </a:solidFill>
              <a:latin typeface="Barrio"/>
              <a:ea typeface="Barrio"/>
              <a:cs typeface="Barrio"/>
              <a:sym typeface="Barrio"/>
            </a:endParaRPr>
          </a:p>
        </p:txBody>
      </p:sp>
      <p:sp>
        <p:nvSpPr>
          <p:cNvPr id="5620" name="Google Shape;5620;p29"/>
          <p:cNvSpPr txBox="1">
            <a:spLocks noGrp="1"/>
          </p:cNvSpPr>
          <p:nvPr>
            <p:ph type="ctrTitle"/>
          </p:nvPr>
        </p:nvSpPr>
        <p:spPr>
          <a:xfrm>
            <a:off x="600139" y="3207979"/>
            <a:ext cx="5734443" cy="16710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7200" dirty="0"/>
              <a:t>UNIT </a:t>
            </a:r>
            <a:r>
              <a:rPr lang="en" sz="7200" dirty="0" smtClean="0"/>
              <a:t>3  TOEIC 250</a:t>
            </a:r>
            <a:endParaRPr sz="7200" dirty="0"/>
          </a:p>
        </p:txBody>
      </p:sp>
      <p:sp>
        <p:nvSpPr>
          <p:cNvPr id="5621" name="Google Shape;5621;p29"/>
          <p:cNvSpPr/>
          <p:nvPr/>
        </p:nvSpPr>
        <p:spPr>
          <a:xfrm>
            <a:off x="10256307" y="3354183"/>
            <a:ext cx="177467" cy="224683"/>
          </a:xfrm>
          <a:custGeom>
            <a:avLst/>
            <a:gdLst/>
            <a:ahLst/>
            <a:cxnLst/>
            <a:rect l="l" t="t" r="r" b="b"/>
            <a:pathLst>
              <a:path w="5138" h="6505" extrusionOk="0">
                <a:moveTo>
                  <a:pt x="2569" y="0"/>
                </a:moveTo>
                <a:cubicBezTo>
                  <a:pt x="1969" y="1702"/>
                  <a:pt x="0" y="6505"/>
                  <a:pt x="2569" y="6505"/>
                </a:cubicBezTo>
                <a:cubicBezTo>
                  <a:pt x="5137" y="6505"/>
                  <a:pt x="3236" y="1802"/>
                  <a:pt x="2569" y="0"/>
                </a:cubicBezTo>
                <a:close/>
              </a:path>
            </a:pathLst>
          </a:custGeom>
          <a:solidFill>
            <a:srgbClr val="A5D9D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2" name="Google Shape;5622;p29"/>
          <p:cNvSpPr/>
          <p:nvPr/>
        </p:nvSpPr>
        <p:spPr>
          <a:xfrm>
            <a:off x="6989976" y="1532825"/>
            <a:ext cx="33435" cy="24212"/>
          </a:xfrm>
          <a:custGeom>
            <a:avLst/>
            <a:gdLst/>
            <a:ahLst/>
            <a:cxnLst/>
            <a:rect l="l" t="t" r="r" b="b"/>
            <a:pathLst>
              <a:path w="968" h="701" extrusionOk="0">
                <a:moveTo>
                  <a:pt x="1" y="0"/>
                </a:moveTo>
                <a:lnTo>
                  <a:pt x="1" y="0"/>
                </a:lnTo>
                <a:cubicBezTo>
                  <a:pt x="334" y="234"/>
                  <a:pt x="668" y="467"/>
                  <a:pt x="968" y="701"/>
                </a:cubicBezTo>
                <a:cubicBezTo>
                  <a:pt x="901" y="534"/>
                  <a:pt x="835" y="367"/>
                  <a:pt x="734" y="200"/>
                </a:cubicBezTo>
                <a:cubicBezTo>
                  <a:pt x="501" y="134"/>
                  <a:pt x="234" y="67"/>
                  <a:pt x="1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3" name="Google Shape;5623;p29"/>
          <p:cNvSpPr/>
          <p:nvPr/>
        </p:nvSpPr>
        <p:spPr>
          <a:xfrm>
            <a:off x="10185314" y="612958"/>
            <a:ext cx="9257" cy="15025"/>
          </a:xfrm>
          <a:custGeom>
            <a:avLst/>
            <a:gdLst/>
            <a:ahLst/>
            <a:cxnLst/>
            <a:rect l="l" t="t" r="r" b="b"/>
            <a:pathLst>
              <a:path w="268" h="435" extrusionOk="0">
                <a:moveTo>
                  <a:pt x="0" y="0"/>
                </a:moveTo>
                <a:lnTo>
                  <a:pt x="0" y="0"/>
                </a:lnTo>
                <a:cubicBezTo>
                  <a:pt x="101" y="134"/>
                  <a:pt x="201" y="301"/>
                  <a:pt x="267" y="434"/>
                </a:cubicBezTo>
                <a:cubicBezTo>
                  <a:pt x="234" y="334"/>
                  <a:pt x="234" y="267"/>
                  <a:pt x="234" y="167"/>
                </a:cubicBezTo>
                <a:cubicBezTo>
                  <a:pt x="167" y="100"/>
                  <a:pt x="101" y="67"/>
                  <a:pt x="0" y="0"/>
                </a:cubicBezTo>
                <a:close/>
              </a:path>
            </a:pathLst>
          </a:custGeom>
          <a:solidFill>
            <a:srgbClr val="F2F3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625" name="Google Shape;5625;p29"/>
          <p:cNvGrpSpPr/>
          <p:nvPr/>
        </p:nvGrpSpPr>
        <p:grpSpPr>
          <a:xfrm>
            <a:off x="7317802" y="612966"/>
            <a:ext cx="5077409" cy="3346468"/>
            <a:chOff x="5488351" y="459724"/>
            <a:chExt cx="3808057" cy="2509851"/>
          </a:xfrm>
        </p:grpSpPr>
        <p:sp>
          <p:nvSpPr>
            <p:cNvPr id="5626" name="Google Shape;5626;p29"/>
            <p:cNvSpPr/>
            <p:nvPr/>
          </p:nvSpPr>
          <p:spPr>
            <a:xfrm>
              <a:off x="6531655" y="2530649"/>
              <a:ext cx="133100" cy="168512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1969" y="1702"/>
                    <a:pt x="0" y="6505"/>
                    <a:pt x="2569" y="6505"/>
                  </a:cubicBezTo>
                  <a:cubicBezTo>
                    <a:pt x="5137" y="6505"/>
                    <a:pt x="3236" y="1802"/>
                    <a:pt x="2569" y="0"/>
                  </a:cubicBezTo>
                  <a:close/>
                </a:path>
              </a:pathLst>
            </a:custGeom>
            <a:solidFill>
              <a:srgbClr val="A5D9D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7" name="Google Shape;5627;p29"/>
            <p:cNvSpPr/>
            <p:nvPr/>
          </p:nvSpPr>
          <p:spPr>
            <a:xfrm>
              <a:off x="5914328" y="1600239"/>
              <a:ext cx="459736" cy="685576"/>
            </a:xfrm>
            <a:custGeom>
              <a:avLst/>
              <a:gdLst/>
              <a:ahLst/>
              <a:cxnLst/>
              <a:rect l="l" t="t" r="r" b="b"/>
              <a:pathLst>
                <a:path w="17747" h="26465" extrusionOk="0">
                  <a:moveTo>
                    <a:pt x="11122" y="0"/>
                  </a:moveTo>
                  <a:cubicBezTo>
                    <a:pt x="6616" y="0"/>
                    <a:pt x="3331" y="3234"/>
                    <a:pt x="2035" y="5616"/>
                  </a:cubicBezTo>
                  <a:cubicBezTo>
                    <a:pt x="67" y="9219"/>
                    <a:pt x="1" y="21928"/>
                    <a:pt x="8340" y="25831"/>
                  </a:cubicBezTo>
                  <a:cubicBezTo>
                    <a:pt x="8840" y="26064"/>
                    <a:pt x="9574" y="26264"/>
                    <a:pt x="10541" y="26465"/>
                  </a:cubicBezTo>
                  <a:cubicBezTo>
                    <a:pt x="4370" y="21594"/>
                    <a:pt x="4571" y="10853"/>
                    <a:pt x="6338" y="7584"/>
                  </a:cubicBezTo>
                  <a:cubicBezTo>
                    <a:pt x="7656" y="5206"/>
                    <a:pt x="10943" y="1967"/>
                    <a:pt x="15438" y="1967"/>
                  </a:cubicBezTo>
                  <a:cubicBezTo>
                    <a:pt x="16176" y="1967"/>
                    <a:pt x="16947" y="2054"/>
                    <a:pt x="17747" y="2247"/>
                  </a:cubicBezTo>
                  <a:cubicBezTo>
                    <a:pt x="15344" y="632"/>
                    <a:pt x="13114" y="0"/>
                    <a:pt x="11122" y="0"/>
                  </a:cubicBezTo>
                  <a:close/>
                </a:path>
              </a:pathLst>
            </a:custGeom>
            <a:solidFill>
              <a:srgbClr val="000000">
                <a:alpha val="258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8" name="Google Shape;5628;p29"/>
            <p:cNvSpPr/>
            <p:nvPr/>
          </p:nvSpPr>
          <p:spPr>
            <a:xfrm>
              <a:off x="6555457" y="1774231"/>
              <a:ext cx="25076" cy="18159"/>
            </a:xfrm>
            <a:custGeom>
              <a:avLst/>
              <a:gdLst/>
              <a:ahLst/>
              <a:cxnLst/>
              <a:rect l="l" t="t" r="r" b="b"/>
              <a:pathLst>
                <a:path w="968" h="701" extrusionOk="0">
                  <a:moveTo>
                    <a:pt x="1" y="0"/>
                  </a:moveTo>
                  <a:lnTo>
                    <a:pt x="1" y="0"/>
                  </a:lnTo>
                  <a:cubicBezTo>
                    <a:pt x="334" y="234"/>
                    <a:pt x="668" y="467"/>
                    <a:pt x="968" y="701"/>
                  </a:cubicBezTo>
                  <a:cubicBezTo>
                    <a:pt x="901" y="534"/>
                    <a:pt x="835" y="367"/>
                    <a:pt x="734" y="200"/>
                  </a:cubicBezTo>
                  <a:cubicBezTo>
                    <a:pt x="501" y="134"/>
                    <a:pt x="234" y="67"/>
                    <a:pt x="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9" name="Google Shape;5629;p29"/>
            <p:cNvSpPr/>
            <p:nvPr/>
          </p:nvSpPr>
          <p:spPr>
            <a:xfrm>
              <a:off x="5510809" y="2053311"/>
              <a:ext cx="458881" cy="763913"/>
            </a:xfrm>
            <a:custGeom>
              <a:avLst/>
              <a:gdLst/>
              <a:ahLst/>
              <a:cxnLst/>
              <a:rect l="l" t="t" r="r" b="b"/>
              <a:pathLst>
                <a:path w="17714" h="29489" extrusionOk="0">
                  <a:moveTo>
                    <a:pt x="17347" y="0"/>
                  </a:moveTo>
                  <a:cubicBezTo>
                    <a:pt x="4070" y="3636"/>
                    <a:pt x="1" y="20782"/>
                    <a:pt x="13110" y="29488"/>
                  </a:cubicBezTo>
                  <a:cubicBezTo>
                    <a:pt x="1702" y="20749"/>
                    <a:pt x="5471" y="5037"/>
                    <a:pt x="17713" y="1068"/>
                  </a:cubicBezTo>
                  <a:cubicBezTo>
                    <a:pt x="17580" y="701"/>
                    <a:pt x="17447" y="367"/>
                    <a:pt x="1734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0" name="Google Shape;5630;p29"/>
            <p:cNvSpPr/>
            <p:nvPr/>
          </p:nvSpPr>
          <p:spPr>
            <a:xfrm>
              <a:off x="5914328" y="459724"/>
              <a:ext cx="2933793" cy="1877024"/>
            </a:xfrm>
            <a:custGeom>
              <a:avLst/>
              <a:gdLst/>
              <a:ahLst/>
              <a:cxnLst/>
              <a:rect l="l" t="t" r="r" b="b"/>
              <a:pathLst>
                <a:path w="113252" h="72458" extrusionOk="0">
                  <a:moveTo>
                    <a:pt x="54257" y="0"/>
                  </a:moveTo>
                  <a:cubicBezTo>
                    <a:pt x="52777" y="0"/>
                    <a:pt x="51194" y="130"/>
                    <a:pt x="49503" y="411"/>
                  </a:cubicBezTo>
                  <a:cubicBezTo>
                    <a:pt x="28354" y="3914"/>
                    <a:pt x="24084" y="27364"/>
                    <a:pt x="27087" y="41741"/>
                  </a:cubicBezTo>
                  <a:cubicBezTo>
                    <a:pt x="25579" y="40494"/>
                    <a:pt x="23944" y="39944"/>
                    <a:pt x="22478" y="39944"/>
                  </a:cubicBezTo>
                  <a:cubicBezTo>
                    <a:pt x="19080" y="39944"/>
                    <a:pt x="16593" y="42899"/>
                    <a:pt x="18714" y="46978"/>
                  </a:cubicBezTo>
                  <a:cubicBezTo>
                    <a:pt x="15943" y="44841"/>
                    <a:pt x="13380" y="44030"/>
                    <a:pt x="11122" y="44030"/>
                  </a:cubicBezTo>
                  <a:cubicBezTo>
                    <a:pt x="6610" y="44030"/>
                    <a:pt x="3314" y="47268"/>
                    <a:pt x="2002" y="49646"/>
                  </a:cubicBezTo>
                  <a:cubicBezTo>
                    <a:pt x="67" y="53249"/>
                    <a:pt x="1" y="65925"/>
                    <a:pt x="8340" y="69827"/>
                  </a:cubicBezTo>
                  <a:cubicBezTo>
                    <a:pt x="12886" y="71982"/>
                    <a:pt x="36101" y="72457"/>
                    <a:pt x="57919" y="72457"/>
                  </a:cubicBezTo>
                  <a:cubicBezTo>
                    <a:pt x="75162" y="72457"/>
                    <a:pt x="91532" y="72160"/>
                    <a:pt x="97128" y="72160"/>
                  </a:cubicBezTo>
                  <a:cubicBezTo>
                    <a:pt x="97388" y="72160"/>
                    <a:pt x="97625" y="72161"/>
                    <a:pt x="97837" y="72162"/>
                  </a:cubicBezTo>
                  <a:cubicBezTo>
                    <a:pt x="97987" y="72163"/>
                    <a:pt x="98135" y="72163"/>
                    <a:pt x="98281" y="72163"/>
                  </a:cubicBezTo>
                  <a:cubicBezTo>
                    <a:pt x="108474" y="72163"/>
                    <a:pt x="110633" y="70974"/>
                    <a:pt x="112047" y="62556"/>
                  </a:cubicBezTo>
                  <a:cubicBezTo>
                    <a:pt x="113252" y="55355"/>
                    <a:pt x="107374" y="51261"/>
                    <a:pt x="101014" y="51261"/>
                  </a:cubicBezTo>
                  <a:cubicBezTo>
                    <a:pt x="99802" y="51261"/>
                    <a:pt x="98572" y="51410"/>
                    <a:pt x="97370" y="51714"/>
                  </a:cubicBezTo>
                  <a:cubicBezTo>
                    <a:pt x="101300" y="44636"/>
                    <a:pt x="97088" y="41191"/>
                    <a:pt x="93066" y="41191"/>
                  </a:cubicBezTo>
                  <a:cubicBezTo>
                    <a:pt x="91933" y="41191"/>
                    <a:pt x="90815" y="41465"/>
                    <a:pt x="89898" y="42008"/>
                  </a:cubicBezTo>
                  <a:cubicBezTo>
                    <a:pt x="97792" y="22785"/>
                    <a:pt x="90867" y="16730"/>
                    <a:pt x="83890" y="16730"/>
                  </a:cubicBezTo>
                  <a:cubicBezTo>
                    <a:pt x="79958" y="16730"/>
                    <a:pt x="76010" y="18653"/>
                    <a:pt x="74687" y="21226"/>
                  </a:cubicBezTo>
                  <a:cubicBezTo>
                    <a:pt x="74718" y="17176"/>
                    <a:pt x="71249" y="0"/>
                    <a:pt x="54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1" name="Google Shape;5631;p29"/>
            <p:cNvSpPr/>
            <p:nvPr/>
          </p:nvSpPr>
          <p:spPr>
            <a:xfrm>
              <a:off x="5914328" y="459853"/>
              <a:ext cx="1764545" cy="1828634"/>
            </a:xfrm>
            <a:custGeom>
              <a:avLst/>
              <a:gdLst/>
              <a:ahLst/>
              <a:cxnLst/>
              <a:rect l="l" t="t" r="r" b="b"/>
              <a:pathLst>
                <a:path w="68116" h="70590" extrusionOk="0">
                  <a:moveTo>
                    <a:pt x="54225" y="1"/>
                  </a:moveTo>
                  <a:cubicBezTo>
                    <a:pt x="52754" y="1"/>
                    <a:pt x="51182" y="129"/>
                    <a:pt x="49503" y="406"/>
                  </a:cubicBezTo>
                  <a:cubicBezTo>
                    <a:pt x="28354" y="3909"/>
                    <a:pt x="24084" y="27359"/>
                    <a:pt x="27087" y="41736"/>
                  </a:cubicBezTo>
                  <a:cubicBezTo>
                    <a:pt x="25578" y="40478"/>
                    <a:pt x="23942" y="39925"/>
                    <a:pt x="22475" y="39925"/>
                  </a:cubicBezTo>
                  <a:cubicBezTo>
                    <a:pt x="19079" y="39925"/>
                    <a:pt x="16594" y="42895"/>
                    <a:pt x="18714" y="46973"/>
                  </a:cubicBezTo>
                  <a:cubicBezTo>
                    <a:pt x="15943" y="44836"/>
                    <a:pt x="13384" y="44025"/>
                    <a:pt x="11131" y="44025"/>
                  </a:cubicBezTo>
                  <a:cubicBezTo>
                    <a:pt x="6629" y="44025"/>
                    <a:pt x="3347" y="47263"/>
                    <a:pt x="2035" y="49641"/>
                  </a:cubicBezTo>
                  <a:cubicBezTo>
                    <a:pt x="67" y="53244"/>
                    <a:pt x="1" y="65920"/>
                    <a:pt x="8340" y="69822"/>
                  </a:cubicBezTo>
                  <a:cubicBezTo>
                    <a:pt x="8907" y="70123"/>
                    <a:pt x="9808" y="70356"/>
                    <a:pt x="10942" y="70590"/>
                  </a:cubicBezTo>
                  <a:cubicBezTo>
                    <a:pt x="7139" y="65186"/>
                    <a:pt x="7539" y="56913"/>
                    <a:pt x="9040" y="54145"/>
                  </a:cubicBezTo>
                  <a:cubicBezTo>
                    <a:pt x="10352" y="51743"/>
                    <a:pt x="13636" y="48511"/>
                    <a:pt x="18141" y="48511"/>
                  </a:cubicBezTo>
                  <a:cubicBezTo>
                    <a:pt x="20393" y="48511"/>
                    <a:pt x="22950" y="49319"/>
                    <a:pt x="25719" y="51443"/>
                  </a:cubicBezTo>
                  <a:cubicBezTo>
                    <a:pt x="23623" y="47390"/>
                    <a:pt x="26113" y="44427"/>
                    <a:pt x="29498" y="44427"/>
                  </a:cubicBezTo>
                  <a:cubicBezTo>
                    <a:pt x="30961" y="44427"/>
                    <a:pt x="32592" y="44981"/>
                    <a:pt x="34092" y="46239"/>
                  </a:cubicBezTo>
                  <a:cubicBezTo>
                    <a:pt x="31089" y="31862"/>
                    <a:pt x="35359" y="8412"/>
                    <a:pt x="56508" y="4909"/>
                  </a:cubicBezTo>
                  <a:cubicBezTo>
                    <a:pt x="58205" y="4630"/>
                    <a:pt x="59788" y="4501"/>
                    <a:pt x="61266" y="4501"/>
                  </a:cubicBezTo>
                  <a:cubicBezTo>
                    <a:pt x="63854" y="4501"/>
                    <a:pt x="66120" y="4897"/>
                    <a:pt x="68116" y="5576"/>
                  </a:cubicBezTo>
                  <a:cubicBezTo>
                    <a:pt x="65030" y="2382"/>
                    <a:pt x="60560" y="1"/>
                    <a:pt x="54225" y="1"/>
                  </a:cubicBez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2" name="Google Shape;5632;p29"/>
            <p:cNvSpPr/>
            <p:nvPr/>
          </p:nvSpPr>
          <p:spPr>
            <a:xfrm>
              <a:off x="6349527" y="459801"/>
              <a:ext cx="1242922" cy="1267014"/>
            </a:xfrm>
            <a:custGeom>
              <a:avLst/>
              <a:gdLst/>
              <a:ahLst/>
              <a:cxnLst/>
              <a:rect l="l" t="t" r="r" b="b"/>
              <a:pathLst>
                <a:path w="47980" h="48910" extrusionOk="0">
                  <a:moveTo>
                    <a:pt x="37423" y="0"/>
                  </a:moveTo>
                  <a:cubicBezTo>
                    <a:pt x="35953" y="0"/>
                    <a:pt x="34382" y="129"/>
                    <a:pt x="32702" y="408"/>
                  </a:cubicBezTo>
                  <a:cubicBezTo>
                    <a:pt x="11553" y="3911"/>
                    <a:pt x="7283" y="27361"/>
                    <a:pt x="10286" y="41738"/>
                  </a:cubicBezTo>
                  <a:cubicBezTo>
                    <a:pt x="8784" y="40485"/>
                    <a:pt x="7151" y="39932"/>
                    <a:pt x="5685" y="39932"/>
                  </a:cubicBezTo>
                  <a:cubicBezTo>
                    <a:pt x="2429" y="39932"/>
                    <a:pt x="0" y="42656"/>
                    <a:pt x="1679" y="46474"/>
                  </a:cubicBezTo>
                  <a:cubicBezTo>
                    <a:pt x="3114" y="46908"/>
                    <a:pt x="4648" y="47709"/>
                    <a:pt x="6249" y="48909"/>
                  </a:cubicBezTo>
                  <a:cubicBezTo>
                    <a:pt x="4130" y="44857"/>
                    <a:pt x="6613" y="41894"/>
                    <a:pt x="9996" y="41894"/>
                  </a:cubicBezTo>
                  <a:cubicBezTo>
                    <a:pt x="11458" y="41894"/>
                    <a:pt x="13089" y="42447"/>
                    <a:pt x="14589" y="43706"/>
                  </a:cubicBezTo>
                  <a:cubicBezTo>
                    <a:pt x="11587" y="29329"/>
                    <a:pt x="15856" y="5879"/>
                    <a:pt x="37005" y="2376"/>
                  </a:cubicBezTo>
                  <a:cubicBezTo>
                    <a:pt x="38687" y="2104"/>
                    <a:pt x="40260" y="1978"/>
                    <a:pt x="41731" y="1978"/>
                  </a:cubicBezTo>
                  <a:cubicBezTo>
                    <a:pt x="44052" y="1978"/>
                    <a:pt x="46122" y="2292"/>
                    <a:pt x="47979" y="2843"/>
                  </a:cubicBezTo>
                  <a:cubicBezTo>
                    <a:pt x="45214" y="1124"/>
                    <a:pt x="41760" y="0"/>
                    <a:pt x="3742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3" name="Google Shape;5633;p29"/>
            <p:cNvSpPr/>
            <p:nvPr/>
          </p:nvSpPr>
          <p:spPr>
            <a:xfrm>
              <a:off x="6768018" y="1992827"/>
              <a:ext cx="167657" cy="79528"/>
            </a:xfrm>
            <a:custGeom>
              <a:avLst/>
              <a:gdLst/>
              <a:ahLst/>
              <a:cxnLst/>
              <a:rect l="l" t="t" r="r" b="b"/>
              <a:pathLst>
                <a:path w="6472" h="3070" extrusionOk="0">
                  <a:moveTo>
                    <a:pt x="3236" y="0"/>
                  </a:moveTo>
                  <a:cubicBezTo>
                    <a:pt x="1468" y="0"/>
                    <a:pt x="34" y="668"/>
                    <a:pt x="0" y="1535"/>
                  </a:cubicBezTo>
                  <a:cubicBezTo>
                    <a:pt x="0" y="2369"/>
                    <a:pt x="1468" y="3069"/>
                    <a:pt x="3236" y="3069"/>
                  </a:cubicBezTo>
                  <a:cubicBezTo>
                    <a:pt x="5037" y="3069"/>
                    <a:pt x="6472" y="2402"/>
                    <a:pt x="6472" y="1535"/>
                  </a:cubicBezTo>
                  <a:cubicBezTo>
                    <a:pt x="6472" y="701"/>
                    <a:pt x="5037" y="0"/>
                    <a:pt x="3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4" name="Google Shape;5634;p29"/>
            <p:cNvSpPr/>
            <p:nvPr/>
          </p:nvSpPr>
          <p:spPr>
            <a:xfrm>
              <a:off x="7664914" y="1996272"/>
              <a:ext cx="167657" cy="79528"/>
            </a:xfrm>
            <a:custGeom>
              <a:avLst/>
              <a:gdLst/>
              <a:ahLst/>
              <a:cxnLst/>
              <a:rect l="l" t="t" r="r" b="b"/>
              <a:pathLst>
                <a:path w="6472" h="3070" extrusionOk="0">
                  <a:moveTo>
                    <a:pt x="3236" y="1"/>
                  </a:moveTo>
                  <a:cubicBezTo>
                    <a:pt x="1435" y="1"/>
                    <a:pt x="0" y="701"/>
                    <a:pt x="0" y="1535"/>
                  </a:cubicBezTo>
                  <a:cubicBezTo>
                    <a:pt x="0" y="2369"/>
                    <a:pt x="1435" y="3070"/>
                    <a:pt x="3236" y="3070"/>
                  </a:cubicBezTo>
                  <a:cubicBezTo>
                    <a:pt x="5004" y="3070"/>
                    <a:pt x="6471" y="2403"/>
                    <a:pt x="6471" y="1569"/>
                  </a:cubicBezTo>
                  <a:cubicBezTo>
                    <a:pt x="6471" y="701"/>
                    <a:pt x="5004" y="34"/>
                    <a:pt x="3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5" name="Google Shape;5635;p29"/>
            <p:cNvSpPr/>
            <p:nvPr/>
          </p:nvSpPr>
          <p:spPr>
            <a:xfrm>
              <a:off x="6859611" y="1511728"/>
              <a:ext cx="193588" cy="107014"/>
            </a:xfrm>
            <a:custGeom>
              <a:avLst/>
              <a:gdLst/>
              <a:ahLst/>
              <a:cxnLst/>
              <a:rect l="l" t="t" r="r" b="b"/>
              <a:pathLst>
                <a:path w="7473" h="4131" extrusionOk="0">
                  <a:moveTo>
                    <a:pt x="4963" y="1"/>
                  </a:moveTo>
                  <a:cubicBezTo>
                    <a:pt x="3266" y="1"/>
                    <a:pt x="997" y="1514"/>
                    <a:pt x="601" y="1995"/>
                  </a:cubicBezTo>
                  <a:cubicBezTo>
                    <a:pt x="0" y="2729"/>
                    <a:pt x="701" y="3863"/>
                    <a:pt x="1301" y="4096"/>
                  </a:cubicBezTo>
                  <a:cubicBezTo>
                    <a:pt x="1375" y="4120"/>
                    <a:pt x="1479" y="4130"/>
                    <a:pt x="1608" y="4130"/>
                  </a:cubicBezTo>
                  <a:cubicBezTo>
                    <a:pt x="2584" y="4130"/>
                    <a:pt x="4950" y="3516"/>
                    <a:pt x="5804" y="3162"/>
                  </a:cubicBezTo>
                  <a:cubicBezTo>
                    <a:pt x="7272" y="2562"/>
                    <a:pt x="7472" y="894"/>
                    <a:pt x="5804" y="160"/>
                  </a:cubicBezTo>
                  <a:cubicBezTo>
                    <a:pt x="5552" y="49"/>
                    <a:pt x="5266" y="1"/>
                    <a:pt x="4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6" name="Google Shape;5636;p29"/>
            <p:cNvSpPr/>
            <p:nvPr/>
          </p:nvSpPr>
          <p:spPr>
            <a:xfrm>
              <a:off x="7530114" y="1514370"/>
              <a:ext cx="192733" cy="107791"/>
            </a:xfrm>
            <a:custGeom>
              <a:avLst/>
              <a:gdLst/>
              <a:ahLst/>
              <a:cxnLst/>
              <a:rect l="l" t="t" r="r" b="b"/>
              <a:pathLst>
                <a:path w="7440" h="4161" extrusionOk="0">
                  <a:moveTo>
                    <a:pt x="2497" y="1"/>
                  </a:moveTo>
                  <a:cubicBezTo>
                    <a:pt x="2198" y="1"/>
                    <a:pt x="1918" y="49"/>
                    <a:pt x="1668" y="158"/>
                  </a:cubicBezTo>
                  <a:cubicBezTo>
                    <a:pt x="0" y="892"/>
                    <a:pt x="201" y="2527"/>
                    <a:pt x="1668" y="3161"/>
                  </a:cubicBezTo>
                  <a:cubicBezTo>
                    <a:pt x="2498" y="3516"/>
                    <a:pt x="4878" y="4161"/>
                    <a:pt x="5845" y="4161"/>
                  </a:cubicBezTo>
                  <a:cubicBezTo>
                    <a:pt x="5968" y="4161"/>
                    <a:pt x="6067" y="4150"/>
                    <a:pt x="6138" y="4128"/>
                  </a:cubicBezTo>
                  <a:cubicBezTo>
                    <a:pt x="6772" y="3894"/>
                    <a:pt x="7439" y="2794"/>
                    <a:pt x="6872" y="2060"/>
                  </a:cubicBezTo>
                  <a:cubicBezTo>
                    <a:pt x="6475" y="1549"/>
                    <a:pt x="4196" y="1"/>
                    <a:pt x="2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7" name="Google Shape;5637;p29"/>
            <p:cNvSpPr/>
            <p:nvPr/>
          </p:nvSpPr>
          <p:spPr>
            <a:xfrm>
              <a:off x="7180163" y="1962572"/>
              <a:ext cx="206566" cy="159912"/>
            </a:xfrm>
            <a:custGeom>
              <a:avLst/>
              <a:gdLst/>
              <a:ahLst/>
              <a:cxnLst/>
              <a:rect l="l" t="t" r="r" b="b"/>
              <a:pathLst>
                <a:path w="7974" h="6173" extrusionOk="0">
                  <a:moveTo>
                    <a:pt x="4037" y="1"/>
                  </a:moveTo>
                  <a:cubicBezTo>
                    <a:pt x="2403" y="1"/>
                    <a:pt x="334" y="3904"/>
                    <a:pt x="1" y="6172"/>
                  </a:cubicBezTo>
                  <a:cubicBezTo>
                    <a:pt x="1113" y="5570"/>
                    <a:pt x="2603" y="5218"/>
                    <a:pt x="4157" y="5218"/>
                  </a:cubicBezTo>
                  <a:cubicBezTo>
                    <a:pt x="5446" y="5218"/>
                    <a:pt x="6778" y="5461"/>
                    <a:pt x="7973" y="6005"/>
                  </a:cubicBezTo>
                  <a:cubicBezTo>
                    <a:pt x="7573" y="3704"/>
                    <a:pt x="5605" y="1"/>
                    <a:pt x="4037" y="1"/>
                  </a:cubicBezTo>
                  <a:close/>
                </a:path>
              </a:pathLst>
            </a:custGeom>
            <a:solidFill>
              <a:srgbClr val="191919">
                <a:alpha val="284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8" name="Google Shape;5638;p29"/>
            <p:cNvSpPr/>
            <p:nvPr/>
          </p:nvSpPr>
          <p:spPr>
            <a:xfrm>
              <a:off x="7177572" y="2097709"/>
              <a:ext cx="212602" cy="88155"/>
            </a:xfrm>
            <a:custGeom>
              <a:avLst/>
              <a:gdLst/>
              <a:ahLst/>
              <a:cxnLst/>
              <a:rect l="l" t="t" r="r" b="b"/>
              <a:pathLst>
                <a:path w="8207" h="3403" extrusionOk="0">
                  <a:moveTo>
                    <a:pt x="4257" y="1"/>
                  </a:moveTo>
                  <a:cubicBezTo>
                    <a:pt x="2703" y="1"/>
                    <a:pt x="1213" y="353"/>
                    <a:pt x="101" y="955"/>
                  </a:cubicBezTo>
                  <a:cubicBezTo>
                    <a:pt x="1" y="1556"/>
                    <a:pt x="34" y="2056"/>
                    <a:pt x="234" y="2323"/>
                  </a:cubicBezTo>
                  <a:cubicBezTo>
                    <a:pt x="970" y="3294"/>
                    <a:pt x="2945" y="3398"/>
                    <a:pt x="3753" y="3398"/>
                  </a:cubicBezTo>
                  <a:cubicBezTo>
                    <a:pt x="3971" y="3398"/>
                    <a:pt x="4104" y="3390"/>
                    <a:pt x="4104" y="3390"/>
                  </a:cubicBezTo>
                  <a:cubicBezTo>
                    <a:pt x="4104" y="3390"/>
                    <a:pt x="4276" y="3402"/>
                    <a:pt x="4550" y="3402"/>
                  </a:cubicBezTo>
                  <a:cubicBezTo>
                    <a:pt x="5395" y="3402"/>
                    <a:pt x="7209" y="3288"/>
                    <a:pt x="7940" y="2356"/>
                  </a:cubicBezTo>
                  <a:cubicBezTo>
                    <a:pt x="8173" y="2056"/>
                    <a:pt x="8207" y="1489"/>
                    <a:pt x="8073" y="788"/>
                  </a:cubicBezTo>
                  <a:cubicBezTo>
                    <a:pt x="6878" y="244"/>
                    <a:pt x="5546" y="1"/>
                    <a:pt x="42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9" name="Google Shape;5639;p29"/>
            <p:cNvSpPr/>
            <p:nvPr/>
          </p:nvSpPr>
          <p:spPr>
            <a:xfrm>
              <a:off x="5488351" y="2015285"/>
              <a:ext cx="1732578" cy="941129"/>
            </a:xfrm>
            <a:custGeom>
              <a:avLst/>
              <a:gdLst/>
              <a:ahLst/>
              <a:cxnLst/>
              <a:rect l="l" t="t" r="r" b="b"/>
              <a:pathLst>
                <a:path w="66882" h="36330" extrusionOk="0">
                  <a:moveTo>
                    <a:pt x="60677" y="1"/>
                  </a:moveTo>
                  <a:cubicBezTo>
                    <a:pt x="59276" y="1"/>
                    <a:pt x="60777" y="5104"/>
                    <a:pt x="61745" y="6505"/>
                  </a:cubicBezTo>
                  <a:cubicBezTo>
                    <a:pt x="62512" y="7573"/>
                    <a:pt x="62512" y="9708"/>
                    <a:pt x="61344" y="12343"/>
                  </a:cubicBezTo>
                  <a:cubicBezTo>
                    <a:pt x="61011" y="13110"/>
                    <a:pt x="60610" y="13944"/>
                    <a:pt x="60043" y="14778"/>
                  </a:cubicBezTo>
                  <a:cubicBezTo>
                    <a:pt x="57834" y="18232"/>
                    <a:pt x="50979" y="32691"/>
                    <a:pt x="32463" y="32691"/>
                  </a:cubicBezTo>
                  <a:cubicBezTo>
                    <a:pt x="31132" y="32691"/>
                    <a:pt x="29741" y="32616"/>
                    <a:pt x="28287" y="32457"/>
                  </a:cubicBezTo>
                  <a:cubicBezTo>
                    <a:pt x="5905" y="30022"/>
                    <a:pt x="4904" y="6672"/>
                    <a:pt x="20515" y="6239"/>
                  </a:cubicBezTo>
                  <a:cubicBezTo>
                    <a:pt x="19448" y="4804"/>
                    <a:pt x="18714" y="3170"/>
                    <a:pt x="18214" y="1468"/>
                  </a:cubicBezTo>
                  <a:lnTo>
                    <a:pt x="18214" y="1468"/>
                  </a:lnTo>
                  <a:cubicBezTo>
                    <a:pt x="3236" y="5571"/>
                    <a:pt x="1" y="26820"/>
                    <a:pt x="19815" y="33792"/>
                  </a:cubicBezTo>
                  <a:cubicBezTo>
                    <a:pt x="24817" y="35555"/>
                    <a:pt x="29391" y="36329"/>
                    <a:pt x="33550" y="36329"/>
                  </a:cubicBezTo>
                  <a:cubicBezTo>
                    <a:pt x="46225" y="36329"/>
                    <a:pt x="55036" y="29138"/>
                    <a:pt x="60310" y="20849"/>
                  </a:cubicBezTo>
                  <a:cubicBezTo>
                    <a:pt x="62579" y="17280"/>
                    <a:pt x="64046" y="14511"/>
                    <a:pt x="64947" y="12376"/>
                  </a:cubicBezTo>
                  <a:cubicBezTo>
                    <a:pt x="66882" y="7873"/>
                    <a:pt x="66448" y="6038"/>
                    <a:pt x="66081" y="5004"/>
                  </a:cubicBezTo>
                  <a:cubicBezTo>
                    <a:pt x="65514" y="3470"/>
                    <a:pt x="62078" y="1"/>
                    <a:pt x="6067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0" name="Google Shape;5640;p29"/>
            <p:cNvSpPr/>
            <p:nvPr/>
          </p:nvSpPr>
          <p:spPr>
            <a:xfrm>
              <a:off x="5936786" y="2015285"/>
              <a:ext cx="1201163" cy="868465"/>
            </a:xfrm>
            <a:custGeom>
              <a:avLst/>
              <a:gdLst/>
              <a:ahLst/>
              <a:cxnLst/>
              <a:rect l="l" t="t" r="r" b="b"/>
              <a:pathLst>
                <a:path w="46368" h="33525" extrusionOk="0">
                  <a:moveTo>
                    <a:pt x="43365" y="1"/>
                  </a:moveTo>
                  <a:cubicBezTo>
                    <a:pt x="41964" y="1"/>
                    <a:pt x="43465" y="5104"/>
                    <a:pt x="44466" y="6505"/>
                  </a:cubicBezTo>
                  <a:cubicBezTo>
                    <a:pt x="45200" y="7573"/>
                    <a:pt x="45200" y="9708"/>
                    <a:pt x="44066" y="12343"/>
                  </a:cubicBezTo>
                  <a:cubicBezTo>
                    <a:pt x="43732" y="13110"/>
                    <a:pt x="43298" y="13944"/>
                    <a:pt x="42731" y="14778"/>
                  </a:cubicBezTo>
                  <a:cubicBezTo>
                    <a:pt x="40522" y="18232"/>
                    <a:pt x="33696" y="32691"/>
                    <a:pt x="15156" y="32691"/>
                  </a:cubicBezTo>
                  <a:cubicBezTo>
                    <a:pt x="13824" y="32691"/>
                    <a:pt x="12431" y="32616"/>
                    <a:pt x="10975" y="32457"/>
                  </a:cubicBezTo>
                  <a:cubicBezTo>
                    <a:pt x="6439" y="31957"/>
                    <a:pt x="2803" y="30623"/>
                    <a:pt x="1" y="28755"/>
                  </a:cubicBezTo>
                  <a:lnTo>
                    <a:pt x="1" y="28755"/>
                  </a:lnTo>
                  <a:cubicBezTo>
                    <a:pt x="2936" y="31023"/>
                    <a:pt x="6973" y="32724"/>
                    <a:pt x="12143" y="33291"/>
                  </a:cubicBezTo>
                  <a:cubicBezTo>
                    <a:pt x="13599" y="33450"/>
                    <a:pt x="14992" y="33525"/>
                    <a:pt x="16324" y="33525"/>
                  </a:cubicBezTo>
                  <a:cubicBezTo>
                    <a:pt x="34863" y="33525"/>
                    <a:pt x="41692" y="19066"/>
                    <a:pt x="43932" y="15612"/>
                  </a:cubicBezTo>
                  <a:cubicBezTo>
                    <a:pt x="44466" y="14778"/>
                    <a:pt x="44900" y="13944"/>
                    <a:pt x="45233" y="13177"/>
                  </a:cubicBezTo>
                  <a:cubicBezTo>
                    <a:pt x="46367" y="10542"/>
                    <a:pt x="46367" y="8407"/>
                    <a:pt x="45633" y="7339"/>
                  </a:cubicBezTo>
                  <a:cubicBezTo>
                    <a:pt x="44666" y="5938"/>
                    <a:pt x="43165" y="835"/>
                    <a:pt x="44533" y="835"/>
                  </a:cubicBezTo>
                  <a:cubicBezTo>
                    <a:pt x="44800" y="835"/>
                    <a:pt x="45166" y="968"/>
                    <a:pt x="45567" y="1202"/>
                  </a:cubicBezTo>
                  <a:cubicBezTo>
                    <a:pt x="44699" y="501"/>
                    <a:pt x="43899" y="1"/>
                    <a:pt x="4336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1" name="Google Shape;5641;p29"/>
            <p:cNvSpPr/>
            <p:nvPr/>
          </p:nvSpPr>
          <p:spPr>
            <a:xfrm>
              <a:off x="7342601" y="1995417"/>
              <a:ext cx="1953807" cy="974158"/>
            </a:xfrm>
            <a:custGeom>
              <a:avLst/>
              <a:gdLst/>
              <a:ahLst/>
              <a:cxnLst/>
              <a:rect l="l" t="t" r="r" b="b"/>
              <a:pathLst>
                <a:path w="75422" h="37605" extrusionOk="0">
                  <a:moveTo>
                    <a:pt x="6172" y="1"/>
                  </a:moveTo>
                  <a:cubicBezTo>
                    <a:pt x="4804" y="1"/>
                    <a:pt x="1302" y="3436"/>
                    <a:pt x="735" y="4971"/>
                  </a:cubicBezTo>
                  <a:cubicBezTo>
                    <a:pt x="368" y="5938"/>
                    <a:pt x="1" y="8507"/>
                    <a:pt x="1669" y="13177"/>
                  </a:cubicBezTo>
                  <a:cubicBezTo>
                    <a:pt x="2569" y="15712"/>
                    <a:pt x="4071" y="18881"/>
                    <a:pt x="6506" y="22817"/>
                  </a:cubicBezTo>
                  <a:cubicBezTo>
                    <a:pt x="11631" y="31038"/>
                    <a:pt x="24900" y="37605"/>
                    <a:pt x="39708" y="37605"/>
                  </a:cubicBezTo>
                  <a:cubicBezTo>
                    <a:pt x="44848" y="37605"/>
                    <a:pt x="50173" y="36813"/>
                    <a:pt x="55407" y="35026"/>
                  </a:cubicBezTo>
                  <a:cubicBezTo>
                    <a:pt x="75422" y="28187"/>
                    <a:pt x="72186" y="6672"/>
                    <a:pt x="57008" y="2602"/>
                  </a:cubicBezTo>
                  <a:lnTo>
                    <a:pt x="57008" y="2602"/>
                  </a:lnTo>
                  <a:cubicBezTo>
                    <a:pt x="56975" y="2836"/>
                    <a:pt x="56942" y="3036"/>
                    <a:pt x="56908" y="3270"/>
                  </a:cubicBezTo>
                  <a:cubicBezTo>
                    <a:pt x="56608" y="4971"/>
                    <a:pt x="56308" y="6372"/>
                    <a:pt x="55908" y="7506"/>
                  </a:cubicBezTo>
                  <a:cubicBezTo>
                    <a:pt x="70485" y="8974"/>
                    <a:pt x="68850" y="31290"/>
                    <a:pt x="46935" y="33591"/>
                  </a:cubicBezTo>
                  <a:cubicBezTo>
                    <a:pt x="44748" y="33821"/>
                    <a:pt x="42654" y="33929"/>
                    <a:pt x="40651" y="33929"/>
                  </a:cubicBezTo>
                  <a:cubicBezTo>
                    <a:pt x="20593" y="33929"/>
                    <a:pt x="9687" y="23142"/>
                    <a:pt x="6806" y="16713"/>
                  </a:cubicBezTo>
                  <a:cubicBezTo>
                    <a:pt x="6305" y="15578"/>
                    <a:pt x="5838" y="14344"/>
                    <a:pt x="5505" y="13177"/>
                  </a:cubicBezTo>
                  <a:cubicBezTo>
                    <a:pt x="4638" y="10208"/>
                    <a:pt x="4337" y="7473"/>
                    <a:pt x="5038" y="6505"/>
                  </a:cubicBezTo>
                  <a:cubicBezTo>
                    <a:pt x="6039" y="5104"/>
                    <a:pt x="7573" y="1"/>
                    <a:pt x="617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2" name="Google Shape;5642;p29"/>
            <p:cNvSpPr/>
            <p:nvPr/>
          </p:nvSpPr>
          <p:spPr>
            <a:xfrm>
              <a:off x="8793358" y="2132808"/>
              <a:ext cx="257548" cy="289514"/>
            </a:xfrm>
            <a:custGeom>
              <a:avLst/>
              <a:gdLst/>
              <a:ahLst/>
              <a:cxnLst/>
              <a:rect l="l" t="t" r="r" b="b"/>
              <a:pathLst>
                <a:path w="9942" h="11176" extrusionOk="0">
                  <a:moveTo>
                    <a:pt x="634" y="0"/>
                  </a:moveTo>
                  <a:cubicBezTo>
                    <a:pt x="434" y="834"/>
                    <a:pt x="234" y="1568"/>
                    <a:pt x="1" y="2202"/>
                  </a:cubicBezTo>
                  <a:cubicBezTo>
                    <a:pt x="5738" y="2802"/>
                    <a:pt x="8974" y="6605"/>
                    <a:pt x="9441" y="11175"/>
                  </a:cubicBezTo>
                  <a:cubicBezTo>
                    <a:pt x="9941" y="5838"/>
                    <a:pt x="6906" y="901"/>
                    <a:pt x="6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3" name="Google Shape;5643;p29"/>
            <p:cNvSpPr/>
            <p:nvPr/>
          </p:nvSpPr>
          <p:spPr>
            <a:xfrm>
              <a:off x="7342601" y="1995417"/>
              <a:ext cx="1475937" cy="974158"/>
            </a:xfrm>
            <a:custGeom>
              <a:avLst/>
              <a:gdLst/>
              <a:ahLst/>
              <a:cxnLst/>
              <a:rect l="l" t="t" r="r" b="b"/>
              <a:pathLst>
                <a:path w="56975" h="37605" extrusionOk="0">
                  <a:moveTo>
                    <a:pt x="56975" y="34425"/>
                  </a:moveTo>
                  <a:cubicBezTo>
                    <a:pt x="56849" y="34475"/>
                    <a:pt x="56722" y="34526"/>
                    <a:pt x="56593" y="34576"/>
                  </a:cubicBezTo>
                  <a:lnTo>
                    <a:pt x="56593" y="34576"/>
                  </a:lnTo>
                  <a:cubicBezTo>
                    <a:pt x="56642" y="34559"/>
                    <a:pt x="56692" y="34542"/>
                    <a:pt x="56742" y="34525"/>
                  </a:cubicBezTo>
                  <a:lnTo>
                    <a:pt x="56975" y="34425"/>
                  </a:lnTo>
                  <a:close/>
                  <a:moveTo>
                    <a:pt x="6205" y="1"/>
                  </a:moveTo>
                  <a:cubicBezTo>
                    <a:pt x="4804" y="1"/>
                    <a:pt x="1302" y="3436"/>
                    <a:pt x="735" y="4971"/>
                  </a:cubicBezTo>
                  <a:cubicBezTo>
                    <a:pt x="368" y="5938"/>
                    <a:pt x="1" y="8473"/>
                    <a:pt x="1669" y="13177"/>
                  </a:cubicBezTo>
                  <a:cubicBezTo>
                    <a:pt x="2569" y="15712"/>
                    <a:pt x="4071" y="18881"/>
                    <a:pt x="6506" y="22784"/>
                  </a:cubicBezTo>
                  <a:cubicBezTo>
                    <a:pt x="11632" y="31030"/>
                    <a:pt x="24904" y="37604"/>
                    <a:pt x="39713" y="37604"/>
                  </a:cubicBezTo>
                  <a:cubicBezTo>
                    <a:pt x="44851" y="37604"/>
                    <a:pt x="50175" y="36813"/>
                    <a:pt x="55407" y="35026"/>
                  </a:cubicBezTo>
                  <a:cubicBezTo>
                    <a:pt x="55807" y="34876"/>
                    <a:pt x="56207" y="34726"/>
                    <a:pt x="56593" y="34576"/>
                  </a:cubicBezTo>
                  <a:lnTo>
                    <a:pt x="56593" y="34576"/>
                  </a:lnTo>
                  <a:cubicBezTo>
                    <a:pt x="51417" y="36324"/>
                    <a:pt x="46155" y="37099"/>
                    <a:pt x="41074" y="37099"/>
                  </a:cubicBezTo>
                  <a:cubicBezTo>
                    <a:pt x="26254" y="37099"/>
                    <a:pt x="12969" y="30510"/>
                    <a:pt x="7840" y="22283"/>
                  </a:cubicBezTo>
                  <a:cubicBezTo>
                    <a:pt x="5405" y="18380"/>
                    <a:pt x="3904" y="15211"/>
                    <a:pt x="3003" y="12676"/>
                  </a:cubicBezTo>
                  <a:cubicBezTo>
                    <a:pt x="1335" y="7973"/>
                    <a:pt x="1702" y="5438"/>
                    <a:pt x="2069" y="4437"/>
                  </a:cubicBezTo>
                  <a:cubicBezTo>
                    <a:pt x="2503" y="3303"/>
                    <a:pt x="4638" y="1035"/>
                    <a:pt x="623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4" name="Google Shape;5644;p29"/>
            <p:cNvSpPr/>
            <p:nvPr/>
          </p:nvSpPr>
          <p:spPr>
            <a:xfrm>
              <a:off x="6984905" y="1904705"/>
              <a:ext cx="88155" cy="88155"/>
            </a:xfrm>
            <a:custGeom>
              <a:avLst/>
              <a:gdLst/>
              <a:ahLst/>
              <a:cxnLst/>
              <a:rect l="l" t="t" r="r" b="b"/>
              <a:pathLst>
                <a:path w="3403" h="3403" extrusionOk="0">
                  <a:moveTo>
                    <a:pt x="1701" y="0"/>
                  </a:moveTo>
                  <a:cubicBezTo>
                    <a:pt x="767" y="0"/>
                    <a:pt x="0" y="767"/>
                    <a:pt x="0" y="1701"/>
                  </a:cubicBezTo>
                  <a:cubicBezTo>
                    <a:pt x="0" y="2635"/>
                    <a:pt x="767" y="3402"/>
                    <a:pt x="1701" y="3402"/>
                  </a:cubicBezTo>
                  <a:cubicBezTo>
                    <a:pt x="2635" y="3402"/>
                    <a:pt x="3403" y="2635"/>
                    <a:pt x="3403" y="1701"/>
                  </a:cubicBezTo>
                  <a:cubicBezTo>
                    <a:pt x="3403" y="767"/>
                    <a:pt x="2635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5" name="Google Shape;5645;p29"/>
            <p:cNvSpPr/>
            <p:nvPr/>
          </p:nvSpPr>
          <p:spPr>
            <a:xfrm>
              <a:off x="7544801" y="1904705"/>
              <a:ext cx="88155" cy="88155"/>
            </a:xfrm>
            <a:custGeom>
              <a:avLst/>
              <a:gdLst/>
              <a:ahLst/>
              <a:cxnLst/>
              <a:rect l="l" t="t" r="r" b="b"/>
              <a:pathLst>
                <a:path w="3403" h="3403" extrusionOk="0">
                  <a:moveTo>
                    <a:pt x="1702" y="0"/>
                  </a:moveTo>
                  <a:cubicBezTo>
                    <a:pt x="768" y="0"/>
                    <a:pt x="1" y="767"/>
                    <a:pt x="1" y="1701"/>
                  </a:cubicBezTo>
                  <a:cubicBezTo>
                    <a:pt x="1" y="2635"/>
                    <a:pt x="768" y="3402"/>
                    <a:pt x="1702" y="3402"/>
                  </a:cubicBezTo>
                  <a:cubicBezTo>
                    <a:pt x="2636" y="3402"/>
                    <a:pt x="3403" y="2635"/>
                    <a:pt x="3403" y="1701"/>
                  </a:cubicBezTo>
                  <a:cubicBezTo>
                    <a:pt x="3403" y="767"/>
                    <a:pt x="2636" y="0"/>
                    <a:pt x="1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6" name="Google Shape;5646;p29"/>
            <p:cNvSpPr/>
            <p:nvPr/>
          </p:nvSpPr>
          <p:spPr>
            <a:xfrm>
              <a:off x="7028966" y="1923692"/>
              <a:ext cx="25076" cy="25102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501" y="1"/>
                  </a:moveTo>
                  <a:cubicBezTo>
                    <a:pt x="234" y="1"/>
                    <a:pt x="0" y="234"/>
                    <a:pt x="0" y="501"/>
                  </a:cubicBezTo>
                  <a:cubicBezTo>
                    <a:pt x="0" y="768"/>
                    <a:pt x="234" y="968"/>
                    <a:pt x="501" y="968"/>
                  </a:cubicBezTo>
                  <a:cubicBezTo>
                    <a:pt x="768" y="968"/>
                    <a:pt x="968" y="768"/>
                    <a:pt x="968" y="501"/>
                  </a:cubicBezTo>
                  <a:cubicBezTo>
                    <a:pt x="968" y="234"/>
                    <a:pt x="768" y="1"/>
                    <a:pt x="5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7" name="Google Shape;5647;p29"/>
            <p:cNvSpPr/>
            <p:nvPr/>
          </p:nvSpPr>
          <p:spPr>
            <a:xfrm>
              <a:off x="7591453" y="1923692"/>
              <a:ext cx="25102" cy="25102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cubicBezTo>
                    <a:pt x="1" y="768"/>
                    <a:pt x="234" y="968"/>
                    <a:pt x="501" y="968"/>
                  </a:cubicBezTo>
                  <a:cubicBezTo>
                    <a:pt x="768" y="968"/>
                    <a:pt x="968" y="768"/>
                    <a:pt x="968" y="501"/>
                  </a:cubicBezTo>
                  <a:cubicBezTo>
                    <a:pt x="968" y="234"/>
                    <a:pt x="768" y="1"/>
                    <a:pt x="5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8713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3742" y="1150699"/>
            <a:ext cx="2468880" cy="50319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GRAMMAR</a:t>
            </a:r>
            <a:r>
              <a:rPr lang="en-US" b="1" dirty="0" smtClean="0"/>
              <a:t>: </a:t>
            </a:r>
            <a:endParaRPr lang="en-US" b="1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03121" y="2451464"/>
            <a:ext cx="2468880" cy="503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LISTENING: </a:t>
            </a:r>
            <a:endParaRPr lang="en-US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008920" y="4111208"/>
            <a:ext cx="2468880" cy="503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VOCABULARY: 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2423640" y="1276680"/>
              <a:ext cx="1858680" cy="4460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5760" y="1180482"/>
                <a:ext cx="1954440" cy="638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2173440" y="2484120"/>
              <a:ext cx="2139840" cy="4467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5568" y="2387922"/>
                <a:ext cx="2235584" cy="639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2211960" y="4111208"/>
              <a:ext cx="2062800" cy="3186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4080" y="4015088"/>
                <a:ext cx="2158560" cy="51084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6-Point Star 32"/>
          <p:cNvSpPr/>
          <p:nvPr/>
        </p:nvSpPr>
        <p:spPr>
          <a:xfrm>
            <a:off x="4519417" y="817898"/>
            <a:ext cx="7162799" cy="1252432"/>
          </a:xfrm>
          <a:prstGeom prst="star6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UNIT 3: PERSONAL PRONOUNS</a:t>
            </a:r>
            <a:endParaRPr lang="en-US" sz="2400" b="1" dirty="0"/>
          </a:p>
        </p:txBody>
      </p:sp>
      <p:sp>
        <p:nvSpPr>
          <p:cNvPr id="34" name="Double Wave 33"/>
          <p:cNvSpPr/>
          <p:nvPr/>
        </p:nvSpPr>
        <p:spPr>
          <a:xfrm>
            <a:off x="4572001" y="2430458"/>
            <a:ext cx="6370319" cy="590092"/>
          </a:xfrm>
          <a:prstGeom prst="doubleWav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Unit 3: PRICES AND MONEY</a:t>
            </a:r>
            <a:endParaRPr lang="en-US" sz="3200" dirty="0"/>
          </a:p>
        </p:txBody>
      </p:sp>
      <p:sp>
        <p:nvSpPr>
          <p:cNvPr id="37" name="Heart 36"/>
          <p:cNvSpPr/>
          <p:nvPr/>
        </p:nvSpPr>
        <p:spPr>
          <a:xfrm>
            <a:off x="5146440" y="3650649"/>
            <a:ext cx="5221440" cy="1122221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UNIT 3: COMPUTER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759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24867" y="426300"/>
            <a:ext cx="2468880" cy="5031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GRAMMAR</a:t>
            </a:r>
            <a:r>
              <a:rPr lang="en-US" b="1" dirty="0" smtClean="0"/>
              <a:t>: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964" y="362153"/>
            <a:ext cx="5539024" cy="631485"/>
          </a:xfrm>
          <a:prstGeom prst="rect">
            <a:avLst/>
          </a:prstGeom>
        </p:spPr>
      </p:pic>
      <p:graphicFrame>
        <p:nvGraphicFramePr>
          <p:cNvPr id="16" name="Diagram 15"/>
          <p:cNvGraphicFramePr/>
          <p:nvPr>
            <p:extLst/>
          </p:nvPr>
        </p:nvGraphicFramePr>
        <p:xfrm>
          <a:off x="182880" y="243841"/>
          <a:ext cx="12009120" cy="6692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759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6" y="238094"/>
            <a:ext cx="11263784" cy="60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8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25" y="1254034"/>
            <a:ext cx="10882037" cy="370985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01625" y="1815737"/>
            <a:ext cx="2333461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Subject pronouns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1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8" y="1267098"/>
            <a:ext cx="10494949" cy="2648903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69818" y="1554481"/>
            <a:ext cx="2312126" cy="14891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Pronouns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4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21" y="470264"/>
            <a:ext cx="10414611" cy="5029200"/>
          </a:xfrm>
          <a:prstGeom prst="rect">
            <a:avLst/>
          </a:prstGeom>
        </p:spPr>
      </p:pic>
      <p:sp>
        <p:nvSpPr>
          <p:cNvPr id="2" name="Flowchart: Preparation 1"/>
          <p:cNvSpPr/>
          <p:nvPr/>
        </p:nvSpPr>
        <p:spPr>
          <a:xfrm>
            <a:off x="650121" y="1097280"/>
            <a:ext cx="2772347" cy="757646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Possessive Adjectives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owchart: Preparation 4"/>
          <p:cNvSpPr/>
          <p:nvPr/>
        </p:nvSpPr>
        <p:spPr>
          <a:xfrm>
            <a:off x="3206086" y="2299063"/>
            <a:ext cx="2772347" cy="805543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Possessive Adjectives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95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34" y="647699"/>
            <a:ext cx="10605307" cy="2265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49" y="3331029"/>
            <a:ext cx="3982074" cy="1728483"/>
          </a:xfrm>
          <a:prstGeom prst="rect">
            <a:avLst/>
          </a:prstGeom>
        </p:spPr>
      </p:pic>
      <p:sp>
        <p:nvSpPr>
          <p:cNvPr id="6" name="Flowchart: Preparation 5"/>
          <p:cNvSpPr/>
          <p:nvPr/>
        </p:nvSpPr>
        <p:spPr>
          <a:xfrm>
            <a:off x="209007" y="1136469"/>
            <a:ext cx="3030582" cy="757646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Possessive Pronouns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165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144</Words>
  <Application>Microsoft Office PowerPoint</Application>
  <PresentationFormat>Widescreen</PresentationFormat>
  <Paragraphs>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Barrio</vt:lpstr>
      <vt:lpstr>Calibri</vt:lpstr>
      <vt:lpstr>Calibri Light</vt:lpstr>
      <vt:lpstr>Garamond</vt:lpstr>
      <vt:lpstr>Times New Roman</vt:lpstr>
      <vt:lpstr>Twinkl</vt:lpstr>
      <vt:lpstr>Wingdings 3</vt:lpstr>
      <vt:lpstr>Office Theme</vt:lpstr>
      <vt:lpstr>Organic</vt:lpstr>
      <vt:lpstr>PowerPoint Presentation</vt:lpstr>
      <vt:lpstr>UNIT 3  TOEIC 250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Grammar  Practice</vt:lpstr>
      <vt:lpstr>PowerPoint Presentation</vt:lpstr>
      <vt:lpstr>PowerPoint Presentation</vt:lpstr>
      <vt:lpstr>PowerPoint Presentation</vt:lpstr>
      <vt:lpstr>PowerPoint Presentation</vt:lpstr>
      <vt:lpstr>VOCABULARY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2021-10-26T04:54:06Z</dcterms:created>
  <dcterms:modified xsi:type="dcterms:W3CDTF">2021-10-26T04:56:10Z</dcterms:modified>
</cp:coreProperties>
</file>